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332" r:id="rId2"/>
    <p:sldId id="350" r:id="rId3"/>
    <p:sldId id="351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7" r:id="rId18"/>
    <p:sldId id="348" r:id="rId19"/>
    <p:sldId id="349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2" autoAdjust="0"/>
    <p:restoredTop sz="94660"/>
  </p:normalViewPr>
  <p:slideViewPr>
    <p:cSldViewPr>
      <p:cViewPr varScale="1">
        <p:scale>
          <a:sx n="69" d="100"/>
          <a:sy n="69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5CEA1-07E6-425B-9806-843B4770124A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0E640-D0CF-4B83-A038-B51514167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24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81DEF-E565-413C-ADF8-CE8FEADF9AA7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72137-E99C-47F7-AD70-DAF7A5C690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7B9B5-E9DB-4E88-8E89-E6AFCC712BB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B7B9B5-E9DB-4E88-8E89-E6AFCC712BB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4981AA-7E9D-4251-9423-AE8B29952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56263" cy="198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sz="8800" dirty="0" smtClean="0">
                <a:solidFill>
                  <a:schemeClr val="tx1"/>
                </a:solidFill>
                <a:effectLst/>
              </a:rPr>
              <a:t>1. Formation</a:t>
            </a:r>
            <a:endParaRPr lang="en-US" sz="8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599"/>
            <a:ext cx="8229600" cy="39401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a. Weathering</a:t>
            </a:r>
          </a:p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b. Erosion</a:t>
            </a:r>
          </a:p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c. Deposition</a:t>
            </a:r>
          </a:p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d. Compaction</a:t>
            </a:r>
          </a:p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e. Cementation</a:t>
            </a:r>
          </a:p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800" b="1" dirty="0" smtClean="0">
                <a:solidFill>
                  <a:schemeClr val="bg2">
                    <a:lumMod val="75000"/>
                  </a:schemeClr>
                </a:solidFill>
              </a:rPr>
              <a:t>*LITHIFICATION=process to make sedimentary rocks*</a:t>
            </a:r>
            <a:endParaRPr lang="en-US" sz="4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762000" y="609600"/>
            <a:ext cx="7620000" cy="526297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2060"/>
                </a:solidFill>
                <a:latin typeface="Maiandra GD" pitchFamily="34" charset="0"/>
              </a:rPr>
              <a:t>Now it’s time to put them together! </a:t>
            </a:r>
          </a:p>
          <a:p>
            <a:pPr eaLnBrk="1" hangingPunct="1"/>
            <a:endParaRPr lang="en-US" sz="4400" dirty="0">
              <a:solidFill>
                <a:srgbClr val="002060"/>
              </a:solidFill>
              <a:latin typeface="Maiandra GD" pitchFamily="34" charset="0"/>
            </a:endParaRPr>
          </a:p>
          <a:p>
            <a:pPr eaLnBrk="1" hangingPunct="1"/>
            <a:r>
              <a:rPr lang="en-US" sz="4400" dirty="0" smtClean="0">
                <a:solidFill>
                  <a:srgbClr val="002060"/>
                </a:solidFill>
                <a:latin typeface="Maiandra GD" pitchFamily="34" charset="0"/>
              </a:rPr>
              <a:t>d.  Compaction </a:t>
            </a:r>
            <a:r>
              <a:rPr lang="en-US" sz="4400" dirty="0">
                <a:solidFill>
                  <a:srgbClr val="002060"/>
                </a:solidFill>
                <a:latin typeface="Maiandra GD" pitchFamily="34" charset="0"/>
              </a:rPr>
              <a:t>(Squeezing)</a:t>
            </a:r>
          </a:p>
          <a:p>
            <a:pPr eaLnBrk="1" hangingPunct="1"/>
            <a:endParaRPr lang="en-US" sz="4400" dirty="0">
              <a:solidFill>
                <a:srgbClr val="002060"/>
              </a:solidFill>
              <a:latin typeface="Maiandra GD" pitchFamily="34" charset="0"/>
            </a:endParaRPr>
          </a:p>
          <a:p>
            <a:pPr eaLnBrk="1" hangingPunct="1"/>
            <a:r>
              <a:rPr lang="en-US" sz="4400" dirty="0" smtClean="0">
                <a:solidFill>
                  <a:srgbClr val="002060"/>
                </a:solidFill>
                <a:latin typeface="Maiandra GD" pitchFamily="34" charset="0"/>
              </a:rPr>
              <a:t>e.  Cementation </a:t>
            </a:r>
            <a:r>
              <a:rPr lang="en-US" sz="4400" dirty="0">
                <a:solidFill>
                  <a:srgbClr val="002060"/>
                </a:solidFill>
                <a:latin typeface="Maiandra GD" pitchFamily="34" charset="0"/>
              </a:rPr>
              <a:t>(Gluing)</a:t>
            </a:r>
          </a:p>
          <a:p>
            <a:pPr eaLnBrk="1" hangingPunct="1"/>
            <a:endParaRPr lang="en-US" sz="36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endParaRPr lang="en-US" sz="36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E200801842\AppData\Local\Microsoft\Windows\Temporary Internet Files\Content.IE5\P7BYUYQ5\MC9102171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54944"/>
            <a:ext cx="2183892" cy="33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466013" cy="50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7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739427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2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8001000" cy="1754326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Types </a:t>
            </a:r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of Sedimentary Rocks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02449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Clastic- forms when rock fragments are squeezed together.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Organic- forms when remains of plants and animals are deposited in thick layers.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Chemical-form when minerals that are dissolved in a solution crystallize.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99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 </a:t>
            </a:r>
            <a:r>
              <a:rPr lang="en-US" dirty="0" smtClean="0"/>
              <a:t>Clastic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248347"/>
            <a:ext cx="3034552" cy="387781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Made from sediment such as clay, gravel, or sand</a:t>
            </a:r>
            <a:endParaRPr lang="en-US" sz="4400" dirty="0"/>
          </a:p>
        </p:txBody>
      </p:sp>
      <p:pic>
        <p:nvPicPr>
          <p:cNvPr id="2050" name="Picture 2" descr="C:\Users\E200801842\AppData\Local\Microsoft\Windows\Temporary Internet Files\Content.IE5\SJQEPIF6\MP9004091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3656168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eg.utexas.edu/mainweb/publications/graphics/sandstone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838200"/>
            <a:ext cx="640080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Example: s</a:t>
            </a:r>
            <a:r>
              <a:rPr lang="en-US" sz="4400" dirty="0" smtClean="0">
                <a:solidFill>
                  <a:srgbClr val="002060"/>
                </a:solidFill>
                <a:latin typeface="+mn-lt"/>
              </a:rPr>
              <a:t>and </a:t>
            </a:r>
            <a:r>
              <a:rPr lang="en-US" sz="4400" dirty="0">
                <a:solidFill>
                  <a:srgbClr val="002060"/>
                </a:solidFill>
                <a:latin typeface="+mn-lt"/>
              </a:rPr>
              <a:t>becomes sandstone</a:t>
            </a:r>
          </a:p>
        </p:txBody>
      </p:sp>
    </p:spTree>
    <p:extLst>
      <p:ext uri="{BB962C8B-B14F-4D97-AF65-F5344CB8AC3E}">
        <p14:creationId xmlns:p14="http://schemas.microsoft.com/office/powerpoint/2010/main" val="34885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000" dirty="0" smtClean="0"/>
              <a:t>Did you Know?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4025153" cy="38778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The white house is built of </a:t>
            </a:r>
            <a:r>
              <a:rPr lang="en-US" sz="6600" u="sng" dirty="0" smtClean="0">
                <a:solidFill>
                  <a:srgbClr val="FF3399"/>
                </a:solidFill>
              </a:rPr>
              <a:t>sandstone</a:t>
            </a:r>
            <a:r>
              <a:rPr lang="en-US" sz="4400" dirty="0" smtClean="0"/>
              <a:t>!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191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1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ibrary.thinkquest.org/J002289/images/conglomer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724400" cy="402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0682" y="557480"/>
            <a:ext cx="546066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Example: g</a:t>
            </a:r>
            <a:r>
              <a:rPr lang="en-US" sz="4000" dirty="0" smtClean="0">
                <a:solidFill>
                  <a:srgbClr val="002060"/>
                </a:solidFill>
                <a:latin typeface="+mn-lt"/>
              </a:rPr>
              <a:t>ravel </a:t>
            </a:r>
            <a:r>
              <a:rPr lang="en-US" sz="4000" dirty="0">
                <a:solidFill>
                  <a:srgbClr val="002060"/>
                </a:solidFill>
                <a:latin typeface="+mn-lt"/>
              </a:rPr>
              <a:t>becomes </a:t>
            </a:r>
            <a:endParaRPr lang="en-US" sz="4000" dirty="0" smtClean="0">
              <a:solidFill>
                <a:srgbClr val="00206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2060"/>
                </a:solidFill>
                <a:latin typeface="+mn-lt"/>
              </a:rPr>
              <a:t>conglomerate</a:t>
            </a:r>
            <a:r>
              <a:rPr lang="en-US" sz="4000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143000" y="609600"/>
            <a:ext cx="7391400" cy="12001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u="sng" dirty="0">
                <a:solidFill>
                  <a:srgbClr val="FFFF00"/>
                </a:solidFill>
                <a:latin typeface="Calibri" pitchFamily="34" charset="0"/>
              </a:rPr>
              <a:t>2</a:t>
            </a:r>
            <a:r>
              <a:rPr lang="en-US" sz="3600" b="1" u="sng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en-US" sz="3600" b="1" u="sng" dirty="0" smtClean="0">
                <a:solidFill>
                  <a:srgbClr val="FFFF00"/>
                </a:solidFill>
                <a:latin typeface="Calibri" pitchFamily="34" charset="0"/>
              </a:rPr>
              <a:t>Organic </a:t>
            </a:r>
            <a:r>
              <a:rPr lang="en-US" sz="3600" b="1" u="sng" dirty="0">
                <a:solidFill>
                  <a:srgbClr val="FFFF00"/>
                </a:solidFill>
                <a:latin typeface="Calibri" pitchFamily="34" charset="0"/>
              </a:rPr>
              <a:t>sedimentary rock </a:t>
            </a:r>
            <a:r>
              <a:rPr lang="en-US" sz="3600" dirty="0">
                <a:solidFill>
                  <a:srgbClr val="FFFF00"/>
                </a:solidFill>
                <a:latin typeface="Calibri" pitchFamily="34" charset="0"/>
              </a:rPr>
              <a:t>is formed from previously living things.</a:t>
            </a:r>
          </a:p>
        </p:txBody>
      </p:sp>
      <p:pic>
        <p:nvPicPr>
          <p:cNvPr id="20483" name="Picture 2" descr="http://www.beg.utexas.edu/mainweb/publications/graphics/limestone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609600" y="5257800"/>
            <a:ext cx="3124200" cy="13239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2060"/>
                </a:solidFill>
                <a:latin typeface="Calibri" pitchFamily="34" charset="0"/>
              </a:rPr>
              <a:t>i. Limestone </a:t>
            </a:r>
            <a:r>
              <a:rPr lang="en-US" sz="4000" dirty="0">
                <a:solidFill>
                  <a:srgbClr val="002060"/>
                </a:solidFill>
                <a:latin typeface="Calibri" pitchFamily="34" charset="0"/>
              </a:rPr>
              <a:t>– ocean life</a:t>
            </a:r>
          </a:p>
        </p:txBody>
      </p:sp>
      <p:pic>
        <p:nvPicPr>
          <p:cNvPr id="20485" name="Picture 4" descr="http://www.treehugger.com/coal29834792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828800"/>
            <a:ext cx="3092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419600" y="5334000"/>
            <a:ext cx="3962400" cy="13234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2060"/>
                </a:solidFill>
                <a:latin typeface="Calibri" pitchFamily="34" charset="0"/>
              </a:rPr>
              <a:t>ii. Coal </a:t>
            </a:r>
            <a:r>
              <a:rPr lang="en-US" sz="4000" dirty="0">
                <a:solidFill>
                  <a:srgbClr val="002060"/>
                </a:solidFill>
                <a:latin typeface="Calibri" pitchFamily="34" charset="0"/>
              </a:rPr>
              <a:t>– plant life on land</a:t>
            </a:r>
          </a:p>
        </p:txBody>
      </p:sp>
    </p:spTree>
    <p:extLst>
      <p:ext uri="{BB962C8B-B14F-4D97-AF65-F5344CB8AC3E}">
        <p14:creationId xmlns:p14="http://schemas.microsoft.com/office/powerpoint/2010/main" val="29155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77875" y="304800"/>
            <a:ext cx="7391400" cy="230832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u="sng" dirty="0">
                <a:solidFill>
                  <a:srgbClr val="002060"/>
                </a:solidFill>
                <a:latin typeface="Calibri" pitchFamily="34" charset="0"/>
              </a:rPr>
              <a:t>3</a:t>
            </a:r>
            <a:r>
              <a:rPr lang="en-US" sz="3600" b="1" u="sng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en-US" sz="3600" b="1" u="sng" dirty="0" smtClean="0">
                <a:solidFill>
                  <a:srgbClr val="002060"/>
                </a:solidFill>
                <a:latin typeface="Calibri" pitchFamily="34" charset="0"/>
              </a:rPr>
              <a:t>Chemical </a:t>
            </a:r>
            <a:r>
              <a:rPr lang="en-US" sz="3600" b="1" u="sng" dirty="0">
                <a:solidFill>
                  <a:srgbClr val="002060"/>
                </a:solidFill>
                <a:latin typeface="Calibri" pitchFamily="34" charset="0"/>
              </a:rPr>
              <a:t>sedimentary rock 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</a:rPr>
              <a:t>is formed </a:t>
            </a:r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</a:rPr>
              <a:t>from a chemical reaction such as 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</a:rPr>
              <a:t>water evaporating and leaving rocks behind.</a:t>
            </a:r>
          </a:p>
        </p:txBody>
      </p:sp>
      <p:pic>
        <p:nvPicPr>
          <p:cNvPr id="21507" name="Picture 2" descr="http://www.mountaininterval.org/photos/images/b19-roll/12-death-valley-badwater-salt-fla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9401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www.danheller.com/images/California/MonoLake/mono-lake-sunrise-b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5528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9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9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533400" y="381000"/>
            <a:ext cx="8305800" cy="144621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u="sng" dirty="0" smtClean="0">
                <a:solidFill>
                  <a:srgbClr val="FFFF00"/>
                </a:solidFill>
                <a:latin typeface="Calibri" pitchFamily="34" charset="0"/>
              </a:rPr>
              <a:t>a. Weathering</a:t>
            </a:r>
            <a:r>
              <a:rPr lang="en-US" sz="4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Calibri" pitchFamily="34" charset="0"/>
              </a:rPr>
              <a:t>– </a:t>
            </a:r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the breakdown </a:t>
            </a:r>
            <a:r>
              <a:rPr lang="en-US" sz="4400" dirty="0">
                <a:solidFill>
                  <a:srgbClr val="FFFF00"/>
                </a:solidFill>
                <a:latin typeface="Calibri" pitchFamily="34" charset="0"/>
              </a:rPr>
              <a:t>of material at the Earth’s </a:t>
            </a:r>
            <a:r>
              <a:rPr lang="en-US" sz="4400" dirty="0" err="1">
                <a:solidFill>
                  <a:srgbClr val="FFFF00"/>
                </a:solidFill>
                <a:latin typeface="Calibri" pitchFamily="34" charset="0"/>
              </a:rPr>
              <a:t>surface.</a:t>
            </a:r>
            <a:r>
              <a:rPr lang="en-US" dirty="0" err="1">
                <a:latin typeface="Calibri" pitchFamily="34" charset="0"/>
              </a:rPr>
              <a:t>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1267" name="Picture 2" descr="http://stloe.most.go.th/html/lo_index/LOcanada3/302/images/3_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 flipH="1">
            <a:off x="5060950" y="2971800"/>
            <a:ext cx="3397250" cy="31700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latin typeface="Calibri" pitchFamily="34" charset="0"/>
              </a:rPr>
              <a:t>i. The </a:t>
            </a:r>
            <a:r>
              <a:rPr lang="en-US" sz="4000" dirty="0">
                <a:latin typeface="Calibri" pitchFamily="34" charset="0"/>
              </a:rPr>
              <a:t>weathered material is called</a:t>
            </a:r>
          </a:p>
          <a:p>
            <a:pPr algn="ctr" eaLnBrk="1" hangingPunct="1"/>
            <a:r>
              <a:rPr lang="en-US" sz="4000" b="1" dirty="0">
                <a:latin typeface="Calibri" pitchFamily="34" charset="0"/>
              </a:rPr>
              <a:t>SEDIMENT.</a:t>
            </a:r>
          </a:p>
        </p:txBody>
      </p:sp>
    </p:spTree>
    <p:extLst>
      <p:ext uri="{BB962C8B-B14F-4D97-AF65-F5344CB8AC3E}">
        <p14:creationId xmlns:p14="http://schemas.microsoft.com/office/powerpoint/2010/main" val="19559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3491753" cy="387781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¾ of rocks on the Earth’s surface are sedimentary?!?!</a:t>
            </a:r>
            <a:endParaRPr lang="en-US" sz="4000" dirty="0"/>
          </a:p>
        </p:txBody>
      </p:sp>
      <p:pic>
        <p:nvPicPr>
          <p:cNvPr id="1026" name="Picture 2" descr="C:\Users\E200801842\AppData\Local\Microsoft\Windows\Temporary Internet Files\Content.IE5\CP34PKTI\MP9001788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36576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9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hotography.nationalgeographic.com/staticfiles/NGS/Shared/StaticFiles/Photography/Images/Content/egypt-sand-dunes-300632-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476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http://images.atvrideronline.com/events/0608_atvp_04_z+mud_nationals+muddy_gir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39655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http://www.yardvillesupply.com/del%20river%20gravel%206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62000" y="4114800"/>
            <a:ext cx="3581400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bg1"/>
                </a:solidFill>
                <a:latin typeface="+mn-lt"/>
              </a:rPr>
              <a:t>ii. Sediment  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size varies – mud, sand, gravel</a:t>
            </a:r>
          </a:p>
        </p:txBody>
      </p:sp>
    </p:spTree>
    <p:extLst>
      <p:ext uri="{BB962C8B-B14F-4D97-AF65-F5344CB8AC3E}">
        <p14:creationId xmlns:p14="http://schemas.microsoft.com/office/powerpoint/2010/main" val="6496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543800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 smtClean="0">
                <a:solidFill>
                  <a:schemeClr val="bg1"/>
                </a:solidFill>
                <a:latin typeface="+mn-lt"/>
              </a:rPr>
              <a:t>b. Erosion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– </a:t>
            </a:r>
            <a:r>
              <a:rPr lang="en-US" sz="4000" dirty="0">
                <a:solidFill>
                  <a:schemeClr val="tx1"/>
                </a:solidFill>
                <a:latin typeface="+mn-lt"/>
              </a:rPr>
              <a:t>movement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 of sediment from on place to another </a:t>
            </a:r>
            <a:r>
              <a:rPr lang="en-US" sz="4000" dirty="0">
                <a:solidFill>
                  <a:schemeClr val="tx1"/>
                </a:solidFill>
                <a:latin typeface="+mn-lt"/>
              </a:rPr>
              <a:t>by WIND, WATER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, or </a:t>
            </a:r>
            <a:r>
              <a:rPr lang="en-US" sz="4000" dirty="0">
                <a:solidFill>
                  <a:schemeClr val="tx1"/>
                </a:solidFill>
                <a:latin typeface="+mn-lt"/>
              </a:rPr>
              <a:t>ICE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13315" name="Picture 2" descr="http://homepage.ntlworld.com/ron.strutt/fullpics/muddy_ri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2768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4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75438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 smtClean="0">
                <a:solidFill>
                  <a:srgbClr val="002060"/>
                </a:solidFill>
                <a:latin typeface="+mn-lt"/>
              </a:rPr>
              <a:t>c. Deposition</a:t>
            </a:r>
            <a:r>
              <a:rPr lang="en-US" sz="4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dropping off </a:t>
            </a:r>
            <a:r>
              <a:rPr lang="en-US" sz="4000" dirty="0">
                <a:solidFill>
                  <a:srgbClr val="002060"/>
                </a:solidFill>
                <a:latin typeface="+mn-lt"/>
              </a:rPr>
              <a:t>the sediment in a new location.</a:t>
            </a:r>
          </a:p>
        </p:txBody>
      </p:sp>
      <p:pic>
        <p:nvPicPr>
          <p:cNvPr id="14339" name="Picture 2" descr="http://www.dred.state.nh.us/divisions/forestandlands/bureaus/naturalheritage/images/Baker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24070"/>
            <a:ext cx="43926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www.restondigital.com/banff/images/alluvial_f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810000"/>
            <a:ext cx="4067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9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2" y="1690688"/>
            <a:ext cx="7395157" cy="501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0906" y="124691"/>
            <a:ext cx="60067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Deposition of the 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Mississippi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54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ysClr val="windowText" lastClr="000000"/>
      </a:dk1>
      <a:lt1>
        <a:sysClr val="window" lastClr="FFFFFF"/>
      </a:lt1>
      <a:dk2>
        <a:srgbClr val="935409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1856</TotalTime>
  <Words>249</Words>
  <Application>Microsoft Office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1. Formation</vt:lpstr>
      <vt:lpstr>PowerPoint Presentation</vt:lpstr>
      <vt:lpstr>PowerPoint Presentation</vt:lpstr>
      <vt:lpstr>PowerPoint Presentation</vt:lpstr>
      <vt:lpstr>Did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 Clastic</vt:lpstr>
      <vt:lpstr>PowerPoint Presentation</vt:lpstr>
      <vt:lpstr>Did you Know?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Mom</dc:creator>
  <cp:lastModifiedBy>Wesley McDade</cp:lastModifiedBy>
  <cp:revision>66</cp:revision>
  <cp:lastPrinted>2011-08-18T13:09:22Z</cp:lastPrinted>
  <dcterms:created xsi:type="dcterms:W3CDTF">2011-08-17T23:46:29Z</dcterms:created>
  <dcterms:modified xsi:type="dcterms:W3CDTF">2015-01-13T20:05:57Z</dcterms:modified>
</cp:coreProperties>
</file>