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 autoAdjust="0"/>
    <p:restoredTop sz="94660"/>
  </p:normalViewPr>
  <p:slideViewPr>
    <p:cSldViewPr>
      <p:cViewPr varScale="1">
        <p:scale>
          <a:sx n="65" d="100"/>
          <a:sy n="65" d="100"/>
        </p:scale>
        <p:origin x="9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DB39B-5571-4984-B7FC-61AEBAF51A4F}" type="datetimeFigureOut">
              <a:rPr lang="en-US" smtClean="0"/>
              <a:pPr/>
              <a:t>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E086-BFF6-46EA-AA16-61F114904F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838200"/>
            <a:ext cx="45953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Minerals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jeason\Local Settings\Temporary Internet Files\Content.IE5\11P7YUQR\MPj043326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4750"/>
            <a:ext cx="8229600" cy="41922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Texture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ln w="57150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sz="4800" b="1" dirty="0" smtClean="0"/>
              <a:t>the smoothness or roughness</a:t>
            </a:r>
          </a:p>
          <a:p>
            <a:pPr>
              <a:buNone/>
            </a:pPr>
            <a:r>
              <a:rPr lang="en-US" sz="4800" b="1" dirty="0" smtClean="0"/>
              <a:t>of a mineral (to the touch)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endParaRPr lang="en-US" sz="4800" b="1" dirty="0"/>
          </a:p>
        </p:txBody>
      </p:sp>
      <p:pic>
        <p:nvPicPr>
          <p:cNvPr id="4" name="Picture 3" descr="http://www.internationalstone.com/images/Rainbow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3352800" cy="30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7300" b="1" dirty="0" smtClean="0"/>
              <a:t>Luster</a:t>
            </a:r>
            <a:endParaRPr lang="en-US" sz="7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smtClean="0">
                <a:solidFill>
                  <a:schemeClr val="tx2"/>
                </a:solidFill>
              </a:rPr>
              <a:t>The reflection of light off a mineral</a:t>
            </a:r>
          </a:p>
          <a:p>
            <a:pPr>
              <a:buNone/>
            </a:pPr>
            <a:endParaRPr lang="en-US" sz="5400" b="1" dirty="0"/>
          </a:p>
        </p:txBody>
      </p:sp>
      <p:pic>
        <p:nvPicPr>
          <p:cNvPr id="4" name="Picture 3" descr="http://www.rockhounds.com/rockshop/pyrop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943387" cy="31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Mohs Hardness Scale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/>
              <a:t>   </a:t>
            </a:r>
            <a:r>
              <a:rPr lang="en-US" sz="4000" b="1" dirty="0" smtClean="0">
                <a:solidFill>
                  <a:schemeClr val="tx2"/>
                </a:solidFill>
              </a:rPr>
              <a:t>test the hardness of minerals using the following (finger nail, nail, penny, and glass plate)</a:t>
            </a:r>
          </a:p>
          <a:p>
            <a:pPr>
              <a:buNone/>
            </a:pPr>
            <a:r>
              <a:rPr lang="en-US" sz="3600" b="1" dirty="0" smtClean="0"/>
              <a:t>1-10 scale, with</a:t>
            </a:r>
          </a:p>
          <a:p>
            <a:pPr>
              <a:buNone/>
            </a:pPr>
            <a:r>
              <a:rPr lang="en-US" sz="3600" b="1" dirty="0" smtClean="0"/>
              <a:t>1 being the weakest</a:t>
            </a:r>
          </a:p>
          <a:p>
            <a:pPr>
              <a:buNone/>
            </a:pPr>
            <a:r>
              <a:rPr lang="en-US" sz="3600" b="1" dirty="0" smtClean="0"/>
              <a:t>(Talc-weakest)</a:t>
            </a:r>
          </a:p>
          <a:p>
            <a:pPr>
              <a:buNone/>
            </a:pPr>
            <a:r>
              <a:rPr lang="en-US" sz="3600" b="1" dirty="0" smtClean="0"/>
              <a:t>10 the hardest</a:t>
            </a:r>
          </a:p>
          <a:p>
            <a:pPr>
              <a:buNone/>
            </a:pPr>
            <a:r>
              <a:rPr lang="en-US" sz="3600" b="1" dirty="0" smtClean="0"/>
              <a:t>(Diamond-hardest)</a:t>
            </a:r>
          </a:p>
          <a:p>
            <a:pPr>
              <a:buNone/>
            </a:pPr>
            <a:endParaRPr lang="en-US" sz="4000" b="1" dirty="0" smtClean="0"/>
          </a:p>
          <a:p>
            <a:pPr>
              <a:buNone/>
            </a:pPr>
            <a:endParaRPr lang="en-US" sz="4000" b="1" dirty="0"/>
          </a:p>
        </p:txBody>
      </p:sp>
      <p:pic>
        <p:nvPicPr>
          <p:cNvPr id="4" name="Picture 3" descr="http://mamasminerals.com/product_images/q/b.kit.mohs__220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76399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Mineral Resources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772400" cy="3352800"/>
          </a:xfrm>
          <a:solidFill>
            <a:schemeClr val="tx1"/>
          </a:solidFill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Ore-</a:t>
            </a:r>
            <a:r>
              <a:rPr lang="en-US" sz="3600" smtClean="0">
                <a:solidFill>
                  <a:schemeClr val="bg1"/>
                </a:solidFill>
              </a:rPr>
              <a:t>companys </a:t>
            </a:r>
            <a:r>
              <a:rPr lang="en-US" sz="3600" dirty="0" smtClean="0">
                <a:solidFill>
                  <a:schemeClr val="bg1"/>
                </a:solidFill>
              </a:rPr>
              <a:t>can make money from mining it. (iron, copper, aluminum, lead)</a:t>
            </a:r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Gemstones- minerals mined for their beauty. (diamonds, rubies, emeralds)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jeason\Local Settings\Temporary Internet Files\Content.IE5\U4VAQOS2\MCj044170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805651" cy="990600"/>
          </a:xfrm>
          <a:prstGeom prst="rect">
            <a:avLst/>
          </a:prstGeom>
          <a:noFill/>
        </p:spPr>
      </p:pic>
      <p:pic>
        <p:nvPicPr>
          <p:cNvPr id="5123" name="Picture 3" descr="C:\Documents and Settings\jeason\Local Settings\Temporary Internet Files\Content.IE5\L5RB0YR7\MCj04326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410200"/>
            <a:ext cx="1628839" cy="1241424"/>
          </a:xfrm>
          <a:prstGeom prst="rect">
            <a:avLst/>
          </a:prstGeom>
          <a:noFill/>
        </p:spPr>
      </p:pic>
      <p:pic>
        <p:nvPicPr>
          <p:cNvPr id="5124" name="Picture 4" descr="C:\Documents and Settings\jeason\Local Settings\Temporary Internet Files\Content.IE5\U4VAQOS2\MCj029100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562600"/>
            <a:ext cx="1463675" cy="1135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is a Mineral?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A mineral is a naturally occurring, inorganic solid that has a crystal structure and a definite chemical compound.</a:t>
            </a:r>
          </a:p>
          <a:p>
            <a:pPr>
              <a:buNone/>
            </a:pPr>
            <a:endParaRPr lang="en-US" sz="48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www.mines.unr.edu/museum/minerals/azu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991" y="4066309"/>
            <a:ext cx="28575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-11723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1</a:t>
            </a:r>
            <a:r>
              <a:rPr lang="en-US" sz="4000" b="1" dirty="0" smtClean="0"/>
              <a:t>.Found </a:t>
            </a:r>
            <a:r>
              <a:rPr lang="en-US" sz="4000" b="1" u="sng" dirty="0"/>
              <a:t>on</a:t>
            </a:r>
            <a:r>
              <a:rPr lang="en-US" sz="4000" b="1" dirty="0"/>
              <a:t> or </a:t>
            </a:r>
            <a:r>
              <a:rPr lang="en-US" sz="4000" b="1" u="sng" dirty="0"/>
              <a:t>in</a:t>
            </a:r>
            <a:r>
              <a:rPr lang="en-US" sz="4000" b="1" dirty="0"/>
              <a:t> the earth(not man made)</a:t>
            </a:r>
            <a:br>
              <a:rPr lang="en-US" sz="4000" b="1" dirty="0"/>
            </a:br>
            <a:r>
              <a:rPr lang="en-US" sz="4000" b="1" dirty="0" smtClean="0"/>
              <a:t>2.Non Living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3.Solid material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4.Has </a:t>
            </a:r>
            <a:r>
              <a:rPr lang="en-US" sz="4000" b="1" dirty="0" smtClean="0"/>
              <a:t>a crystal structure</a:t>
            </a:r>
            <a:br>
              <a:rPr lang="en-US" sz="4000" b="1" dirty="0" smtClean="0"/>
            </a:br>
            <a:r>
              <a:rPr lang="en-US" sz="4000" b="1" dirty="0" smtClean="0"/>
              <a:t>5.Has a definite chemical composition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066800" y="304800"/>
            <a:ext cx="6705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Characteristics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Documents and Settings\jeason\Local Settings\Temporary Internet Files\Content.IE5\19RZ7QDR\MPPH00027_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05400"/>
            <a:ext cx="1981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7200" b="1" u="sng" dirty="0" smtClean="0"/>
              <a:t>Properties</a:t>
            </a:r>
            <a:endParaRPr lang="en-US" sz="7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410199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Cleavage (breaks in a smooth flat surface)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Fracture (curved, uneven, or jagged surface)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Color (color of the mineral)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Streak (color the mineral leaves)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Density (mass per unit of volume)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Texture (smoothness/roughness)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Luster (reflection of light off a mineral)</a:t>
            </a:r>
          </a:p>
          <a:p>
            <a:pPr marL="514350" indent="-514350" algn="l">
              <a:buAutoNum type="arabicPeriod"/>
            </a:pPr>
            <a:r>
              <a:rPr lang="en-US" b="1" dirty="0" smtClean="0">
                <a:solidFill>
                  <a:schemeClr val="tx2"/>
                </a:solidFill>
              </a:rPr>
              <a:t>Mohs Hardness Scale (tests the hardness of minerals)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Documents and Settings\jeason\Local Settings\Temporary Internet Files\Content.IE5\L5RB0YR7\MPj04387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424545"/>
            <a:ext cx="1752599" cy="275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Cleavage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When a mineral breaks in a smooth evenly flat surface</a:t>
            </a:r>
          </a:p>
          <a:p>
            <a:pPr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800" b="1" dirty="0"/>
          </a:p>
        </p:txBody>
      </p:sp>
      <p:pic>
        <p:nvPicPr>
          <p:cNvPr id="4" name="Picture 3" descr="http://www.nicholas.duke.edu/eos/geo41/ims08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/>
              <a:t>                </a:t>
            </a:r>
            <a:br>
              <a:rPr lang="en-US" sz="5400" b="1" dirty="0" smtClean="0"/>
            </a:br>
            <a:r>
              <a:rPr lang="en-US" sz="5400" b="1" dirty="0" smtClean="0"/>
              <a:t>                   </a:t>
            </a:r>
            <a:r>
              <a:rPr lang="en-US" sz="8000" b="1" u="sng" dirty="0" smtClean="0"/>
              <a:t>Fracture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curved, uneven, or jagged broken surface 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pic>
        <p:nvPicPr>
          <p:cNvPr id="4" name="Picture 3" descr="http://upload.wikimedia.org/wikipedia/commons/thumb/d/de/Cracks_at_Sunrise-on-Sea,_Eastern_Cape.jpg/220px-Cracks_at_Sunrise-on-Sea,_Eastern_Ca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72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/>
              <a:t>Color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72" y="161798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tx2"/>
                </a:solidFill>
              </a:rPr>
              <a:t>color of the mineral as seen by your eyes</a:t>
            </a:r>
          </a:p>
          <a:p>
            <a:pPr>
              <a:buNone/>
            </a:pPr>
            <a:endParaRPr lang="en-US" sz="6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6000" b="1" dirty="0"/>
          </a:p>
        </p:txBody>
      </p:sp>
      <p:pic>
        <p:nvPicPr>
          <p:cNvPr id="4" name="Picture 3" descr="http://www.statesymbolsusa.org/IMAGES/Colorado/Rhodochrosi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242945" cy="31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Streak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color the mineral leaves, best way to test the true color of a mineral</a:t>
            </a:r>
          </a:p>
          <a:p>
            <a:pPr>
              <a:buNone/>
            </a:pPr>
            <a:endParaRPr lang="en-US" sz="5400" b="1" dirty="0"/>
          </a:p>
        </p:txBody>
      </p:sp>
      <p:pic>
        <p:nvPicPr>
          <p:cNvPr id="4" name="Picture 3" descr="http://harmonscience6.wikispaces.com/file/view/streak.jpg/259941338/strea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648643" cy="25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Density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sz="6000" b="1" dirty="0" smtClean="0">
                <a:solidFill>
                  <a:schemeClr val="tx2"/>
                </a:solidFill>
              </a:rPr>
              <a:t>mass per unit of volume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www.sciencebobstore.com/product_images/uploaded_images/bulk_pumic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19400"/>
            <a:ext cx="41147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</TotalTime>
  <Words>244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What is a Mineral?</vt:lpstr>
      <vt:lpstr>1.Found on or in the earth(not man made) 2.Non Living 3.Solid material 4.Has a crystal structure 5.Has a definite chemical composition</vt:lpstr>
      <vt:lpstr>Properties</vt:lpstr>
      <vt:lpstr>Cleavage</vt:lpstr>
      <vt:lpstr>                                    Fracture curved, uneven, or jagged broken surface                               </vt:lpstr>
      <vt:lpstr>Color</vt:lpstr>
      <vt:lpstr>Streak</vt:lpstr>
      <vt:lpstr>Density</vt:lpstr>
      <vt:lpstr>Texture</vt:lpstr>
      <vt:lpstr>Luster</vt:lpstr>
      <vt:lpstr>Mohs Hardness Scale</vt:lpstr>
      <vt:lpstr>Mineral Resources</vt:lpstr>
    </vt:vector>
  </TitlesOfParts>
  <Company>Lowndes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jeason</dc:creator>
  <cp:lastModifiedBy>Wesley McDade</cp:lastModifiedBy>
  <cp:revision>53</cp:revision>
  <dcterms:created xsi:type="dcterms:W3CDTF">2009-08-24T19:10:34Z</dcterms:created>
  <dcterms:modified xsi:type="dcterms:W3CDTF">2016-01-08T18:32:12Z</dcterms:modified>
</cp:coreProperties>
</file>