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79" r:id="rId2"/>
    <p:sldId id="272" r:id="rId3"/>
    <p:sldId id="276" r:id="rId4"/>
    <p:sldId id="274" r:id="rId5"/>
    <p:sldId id="273" r:id="rId6"/>
    <p:sldId id="281" r:id="rId7"/>
    <p:sldId id="277" r:id="rId8"/>
    <p:sldId id="284" r:id="rId9"/>
    <p:sldId id="288" r:id="rId10"/>
    <p:sldId id="280" r:id="rId11"/>
    <p:sldId id="285" r:id="rId12"/>
    <p:sldId id="289" r:id="rId13"/>
    <p:sldId id="275" r:id="rId14"/>
    <p:sldId id="278" r:id="rId15"/>
    <p:sldId id="282" r:id="rId16"/>
    <p:sldId id="292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CEA1-07E6-425B-9806-843B477012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0E640-D0CF-4B83-A038-B51514167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32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81DEF-E565-413C-ADF8-CE8FEADF9AA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72137-E99C-47F7-AD70-DAF7A5C69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98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B7B9B5-E9DB-4E88-8E89-E6AFCC712BBB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4981AA-7E9D-4251-9423-AE8B29952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youtube.com/watch?v=PqgHUPSTojY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hyperlink" Target="http://www.youtube.com/watch?v=rkGVE6wNAz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Rockwell Extra Bold" pitchFamily="18" charset="0"/>
              </a:rPr>
              <a:t>I. Formation</a:t>
            </a:r>
            <a:endParaRPr lang="en-US" sz="6000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82296" lvl="1" indent="0" algn="ctr">
              <a:spcBef>
                <a:spcPts val="600"/>
              </a:spcBef>
              <a:buSzPct val="80000"/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They are formed when </a:t>
            </a:r>
            <a:r>
              <a:rPr lang="en-US" sz="4000" dirty="0">
                <a:solidFill>
                  <a:schemeClr val="bg1"/>
                </a:solidFill>
              </a:rPr>
              <a:t>hot, liquid rock, or magma, cools and </a:t>
            </a:r>
            <a:r>
              <a:rPr lang="en-US" sz="4000" dirty="0" smtClean="0">
                <a:solidFill>
                  <a:schemeClr val="bg1"/>
                </a:solidFill>
              </a:rPr>
              <a:t>solidifies (Hardens)</a:t>
            </a:r>
            <a:endParaRPr lang="en-US" sz="4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 descr="C:\Users\E200801842\AppData\Local\Microsoft\Windows\Temporary Internet Files\Content.IE5\SJQEPIF6\MM900046644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2433314" cy="20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901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050792" cy="495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en-US" dirty="0" smtClean="0"/>
              <a:t>B.  </a:t>
            </a:r>
            <a:r>
              <a:rPr lang="en-US" u="sng" dirty="0" smtClean="0">
                <a:solidFill>
                  <a:srgbClr val="FF0000"/>
                </a:solidFill>
              </a:rPr>
              <a:t>Extrusive Rocks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forms </a:t>
            </a:r>
            <a:r>
              <a:rPr lang="en-US" dirty="0"/>
              <a:t>when magma erupts onto the Earth’s </a:t>
            </a:r>
            <a:r>
              <a:rPr lang="en-US" u="sng" dirty="0">
                <a:solidFill>
                  <a:srgbClr val="C00000"/>
                </a:solidFill>
              </a:rPr>
              <a:t>surface</a:t>
            </a:r>
            <a:r>
              <a:rPr lang="en-US" dirty="0"/>
              <a:t> (lava</a:t>
            </a:r>
            <a:r>
              <a:rPr lang="en-US" dirty="0" smtClean="0"/>
              <a:t>),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cools quickly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 </a:t>
            </a:r>
            <a:r>
              <a:rPr lang="en-US" dirty="0"/>
              <a:t>very small or no crystals formed</a:t>
            </a:r>
          </a:p>
          <a:p>
            <a:pPr marL="576072" indent="-45720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/>
              <a:t>Think: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EXTERIOR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4" descr="http://www.windows.ucar.edu/earth/images/Stromboli_1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2867025" cy="369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944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6000" dirty="0" smtClean="0">
                <a:solidFill>
                  <a:schemeClr val="tx1"/>
                </a:solidFill>
                <a:effectLst/>
                <a:latin typeface="Gill Sans Ultra Bold" pitchFamily="34" charset="0"/>
              </a:rPr>
              <a:t>Example: </a:t>
            </a:r>
            <a:endParaRPr lang="en-US" sz="6000" dirty="0">
              <a:solidFill>
                <a:schemeClr val="tx1"/>
              </a:solidFill>
              <a:effectLst/>
              <a:latin typeface="Gill Sans Ultra Bold" pitchFamily="34" charset="0"/>
            </a:endParaRPr>
          </a:p>
        </p:txBody>
      </p:sp>
      <p:pic>
        <p:nvPicPr>
          <p:cNvPr id="5" name="Picture 5" descr="Basalt clif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0376" y="2514600"/>
            <a:ext cx="21605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95178" y="2362200"/>
            <a:ext cx="4500562" cy="1519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Gill Sans Ultra Bold" pitchFamily="34" charset="0"/>
              </a:rPr>
              <a:t>BASALT</a:t>
            </a:r>
            <a:endParaRPr lang="en-US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Gill Sans Ultra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3581400"/>
            <a:ext cx="6172200" cy="3527941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Basalt is the most common EXTRUSIVE igneous rock!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8560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Did you know?!?!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441192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800" dirty="0" smtClean="0"/>
              <a:t>Another name for an Extrusive rock is a </a:t>
            </a:r>
            <a:r>
              <a:rPr lang="en-US" sz="4800" dirty="0" smtClean="0">
                <a:solidFill>
                  <a:srgbClr val="FF0000"/>
                </a:solidFill>
              </a:rPr>
              <a:t>VOLCANIC</a:t>
            </a:r>
          </a:p>
          <a:p>
            <a:pPr marL="82296" indent="0" algn="ctr">
              <a:buNone/>
            </a:pPr>
            <a:r>
              <a:rPr lang="en-US" sz="4800" dirty="0" smtClean="0"/>
              <a:t>rock</a:t>
            </a:r>
            <a:endParaRPr lang="en-US" sz="4800" dirty="0"/>
          </a:p>
        </p:txBody>
      </p:sp>
      <p:sp>
        <p:nvSpPr>
          <p:cNvPr id="4" name="AutoShape 2" descr="data:image/jpeg;base64,/9j/4AAQSkZJRgABAQAAAQABAAD/2wCEAAkGBhQSEBUUEhQVFBUVFRcXGBcUFxYUFxYWGBkYFBcYGBYXGyYeGRolGRQXHy8gIycpLCwsGB8xNTAqNSYrLCkBCQoKDgwOFA8PFykcHBwpKSkpKSkpKSkpKSkpKSkpKSkpLCkpLCkpKSkpKSkpNCkpKSkpKSkpKSwpLCwpKSksKf/AABEIAMIBAwMBIgACEQEDEQH/xAAcAAABBQEBAQAAAAAAAAAAAAAAAQIEBQYDBwj/xAA9EAACAQMDAgUCBQEGBgEFAAABAhEAAyEEEjEFQQYTIlFhcYEHMpGhsUIUI1LR8PEVYnKSweEzFhckU6L/xAAYAQEBAQEBAAAAAAAAAAAAAAAAAQIDBP/EAB4RAQEBAAMBAQEBAQAAAAAAAAABEQISITFRQWEy/9oADAMBAAIRAxEAPwDw2iiigKWkoqgoopagKBRSVdCk0RQBS0Q2lFLFFIEilmlooEoiiimhAKIpaKgTbRFLSxQJFFFLWtCUppKWmhKJooipoJomkikpoUmikpQauqKKKKAiiiiqCkopayEoooqAoopQKAApQKIqf0rol7UsVsWnuECSFEwPk8CiIFKBWtt/hjrC6owtWy4JG9+4zGAc1Hvfh/qlB3KojnJOPfA+Knafq5WaorW6L8NtTcJG62IyfVJj3jFcdf4Bvou60UvjuLf51iQZT2+9NiZWYApQKvun+CdXeytpgsxuYHb+wzVs34clcXL2xvYpEe3LVLzkWcbWLigCtl/9umKlxem2OWKR+nqzVn4d8B2TcJe6tzaYCESpMTOPzfuKdoda88Czxn6Zpte367oBOn8xvLs7P8OU2jvOIJBiO38wui6EXbNxHK71ySUzBnIb2gR9adjq8eAo216xoNFpN5a5ZtXFAPrNssGAJjE/mM/xirfX9P6bc05I0dlYEzbXaZiR6lyO1Ox1eIbaAtep2/DmgvIrrpzaIMEFnIaInG7mpGk6PpRc23dLZNs7UMqUuKxzMg8RTsdXkkUV7U34U6My2nBckj0Xrp22wfYIASc8MTVXf/CG05gXv7M+6Nn/AMy/USQyzB5JGKTkdK8o20m2vWj+DFiWX+2wygEgoowcBsnio9n8I9OyljrHUBivqtBSW7QCZPIq7DrXlpppFegdY/CHUWl8y3dt3LckAsHtvInlNpxjBBrF9T6e1i61t4LIQDtMjIBwfvVT4hUU402ililikmiaoKKKK0EoopQKwEoopRQFKKIqX0zpr37qWrS7nuMFUfJ9/iiOWn0zOYRSzeygn747fNeu+ANcbX91aRAFUEiIZngBndpySR7YEVH6L4QGnRrdtle4wUsX3IrcwMGQBBIH3rSdMuW7bBCoW48MxQFgJyTMScnv81zt1qTEq3buPeN1wJBIA7xtyFGfjOKrvFmiZlRrYAUc4ERO1h8Rjn2MVfXbkAhSBuIycY7k/pFZrQ6W9cCN5pNvezbSykMPUm3aI4gZkjNZxquHSbi6Ni11pDycmQFBiQ3vwPmak9H6aGuvEFWBZSuCBJmI+I96j63o9u3c83czEljtldowo2gdpn/UVbdItragx6ZCyO24zk9wCa0kWHSU8m0UBJUSZOcR/nOa6LdW6GXaDA5PHH+361C1bmSEOAJnsRTdP1RVt7dskjtnJzzxXnu13+KzxCrpbQrKoCd+B+U4iIPY1m9BqWS4oAKHmGkSuRPwDW0S87AqyiGPD5MfK8R3z71W6zow81izBtwMAemZIgD7TzW+FuY58p7o1d920y27QlZK3FJBYc9iYyeCah9RZ9LbEIxViQ5zIkH8zfANXGk0i23QXZ3FSmFO05DEERHec+5iqzxjqLjOluWVSWGDIiYJde+Dx7VubJ6zT+n2bd20VtBcsRgnAEGfr81Sf8LuFSbYYDeRLEkMYjgc5Hce3sa0nhqwi2iB7wbgO0bgZnaODgfx2q2uXfJtxbO845g8jOe0SMU1cVvhbpT27e67tzwB3HORGDXHrPTE1Fzy0IDuBuZYLQuQPirTqtljatuu4BWBIXgDPPxxUHwz04rfa65IksRAIw5/qn4AqLif0/WG0y2oJKBTPdgZWWn5HFTtdobd255jrkZg8ExAleCRHf3qDqNI1ws6My87SYJn6dhziu/TdQ4RVYRcJIIPuT+nfmpdvxZ/qx6doQbrXtsOyhDBxtBLYHAqRd0e5huVMHdgZ3DAJrlptQQSGJ9PccGcwI7Z4pvV+p+VbLfTGcyYOBmnG35VsQfFd9Gth1I3xtKcyMwQpODMDdXgXifTsuqubsliGn/qE/zPNe/a/RpcFq6p/LFw+ojERn3xnIrwXxgP/wA/UR/+1jiO+f8AzXXi5clJSGnGkNbYJFJS0lFLRSUVrQUUUVkFKBRSgUCxW5/CzobvqhfghLStDGQCzAp6TwSATOcSKy3RejXNTdFu2M92PCj3J/gd69Ss3f7LYXSJulbTgFhEljLuCeTk4/Sscr/Dj+uniNB5ttrRENj0mYadsnuDJOe1X3ktbtBuHIljEkqBOwED6VibdkW5AI3GGAbKnawn744icmtP4f1Nw6TzbkuVMBMAlTHufpHxWa3Gf1PWL11/MBdSYC2miWYcggbhkDjJFWS6Ly1D7tjXASySCo94UkZ/91pdQitZBVASPWqmB6gPTPt9aoxqN0EqBuEBjk+o5AgflHNJUxTdL1+25aZwxIaS4nKdieBAYcTFaCy9wm47Xt4YA7AIVe2IyFMAnJqS+jsJaJLBgBskjs3J54+Kq+va65aRDpgBtbG3KnAEMD8QeRxVFwuoueUqXEDNEejg5MAzxjtXO0drSYn2BEL8CT2HxT+i3Lt2yLl0qpY5Gfy+3wZE8V2uaJUuF9x9QH5gxGPbsD896437XWfxFu6gJ6iwiMA8k84HJNQep9SCvbPpQsAw3mU3GYLH24p3VfDw1DKyXWEkYJDKF9uJHvHFTb/TbfkqslpGJ5I42yOPfFXjkS7Vb1XxOxtbbu63cB5SB9yO6xPv70lnSpqW4UgISDu3XA3HbAzOfkdqtrvT0dlLKDEj8slfieTg5+tcNV09Q+61tDSSGGMiFA9sgZ/8V03WMO6T4cRLm0u7KWDQcgRkTjJ4zUvq+nW1aNy2MqSQVggESYjvntVV0M6oXjdeVRZ3rjIz24nitHdVNTYhUESDBw27Bn3NRWX8O6i610i4xHoB4IBOIPtxFaZL6cbg55x/rioVp2UsrgIWfCjlkAHMcccfNdbLAoGQgLmTjjgD+f0qc+P41ws/rtZvqrjtu4+Y/wBxUzqmhDWiC8Pu3IVwwiD3PuOayHiO0VuB9zEbZJUYXMYI7fln6Vp+n9RU2Q7GAFBDH6T9h/nUkvEt2unTtOoEMzMYkE5I+cYqr1f9yNzXGYLcByIME4kD5OY9quOn9ds3SwHpYent6u8j/l+azviO6pS4H3iWiM9sAxzkn7YrpJ4zXXrXWxes3go27ZUbIMsUBQkc8scV5Z+I/TgmoS4BHnWwSsQQ6hQ0/OR+leg9DtYTyocecu4CBAODu+chvrWK/Fhm/tFsEGAtzJPJ3wYHYQBWoxfjCEUlKaStsG0tBpKNFopKKaCiilioFFdLNosQqiSSAAO5JgD9a51pPAFoHqFksu4IS8HiVGD9jB+1S3In2vSul+CrlnTC1ZeHADEwBN2AWM9x/SJ7VX9Q0es0d9PV5q7hHBJDRI28xnj/ACrd+Z6WMlpj/X61E6xpGuiIiDAZhnH+GP1ryzn7673j54yHX+hNcuq1sEpwQkBiCTO7g/B+lFrpt9biFvTuLTJIBEBRI7tkd8x9yn9pfTXfLDmRyIhYJGFbu2P3+a0HTupf2hrYa0dhzukYYDK/PvWu1jOKTSdZ/vNu4rcPokqCFjvOBHHJml69cu2blt0H5gyqcNunJ9I4Enk1e9T8K2Hu7mVhIzDduZI+p/b4qhsJa1F8rddyUlAT/dtH+Ee6kZ7TWpfxLLFFqn1FoMb5i24BIJDArPMAEgZEfapfS/E1oqUuLxuZWBER/wA08mO1a/8AsaNbK3EVo9IwSSFGJJkzA5nJrG3vD9ywGi0qh22qIBMsDACr84H1rbLe9Et7ra7oMDvgycj24mOKk39HIIGfTy2InAg96h+Hg1m2Q6gFYkcg4EbIPHA+1Wr67zBgKIEwRkxjANcrHWVFt2/LA2puHBPaDImOMf50iI7OGghR7jP6e1WOluGTP5Y9gFgHgCoy9UIusGAKDhs5jmYwIqddhvpShAUL7z6hie00abSFmG5QuJHsT965a7rGwMzQig5Len2ABk4Mz+1Q7vie26IFLHdy6gkdwQT9QZqSWVdlTr/VrFlilxtp3FRIPqMczHHJntFSNRpwgGzAjt7/AOjzVD1plREuXELgRsO3cRJnExEmMmo1u/eayUN1gCCFwN0E+5HIz2xiu0c6mvesXLot3PUNu6AYIHGCM8muek0dpd1u3u2Ak/m3RmAAT25/SshqdNcskNIbIzDGGPPviRP1NduneI7iSHxElhEAgmJ9/wBT81ajU61IljthYJEDMSDOPbuKt9DaDiFxA4Pf7/UEVn+n9d02otNZ3MlzYTDAlsc8zJzxUAdTfz1W2dpVZIY5YKRx88mPmsT43Wu0PhtLBa5bBDMBuAJIxyYPeSaz3irqI8mUJlg0duCB9jnv7fNTOleKX8q4bqmVO1QMMzQZ2zgxBM/FZzTFtTfhwPLJJViAGiC0TOQIAmK3NZqd4L6sABhgtq1JP9M4WcZJ2/wa89/Ee4TrSJkBARHbeS5/Un+K9bsGzb0vkhgGZDx7kEg/t+1eOeOdx1ZLgB2t2ywE+kkYGfYRV431OUyM4TSUporo5mxSsKIptRoUUs0UCUopKcDQKK9P/BjpgY6m4w/L5aKx+dzMP2WvMBXp34Lati+pskE2yi3CcQGErBH/ADA9v8NZ5/8AJx+vRdfoXDLsYbSPUDnHuI4MfxUp7hFsAQxBAEmJ/bkUWyNsxGM55rlpHmXngkAmIEckV58123FB1rw0rrcuRNzkLEZxHqnOB3rPdH1rrdthELlWj0yApJ3FZ4nPfH1rUdb1DXQHs3AWTke4n1AqfgYqx6VaQ2w+zynyduFPaZAIHI5NbnkYv1J1DhmdQQDtn1SOcZx/FRdR4KssVuFSzFtxLHdz7hv9YFQepMxulrrf3YjaEkEEEE7jyRg4PxVl/wDUSbfzRzH/AK/StYaS509kZvUCsiCZBAggmZzRYTBZl3sHgYkj5EnGK5f8SUqGUAhoKndK/f8Aep1mwBcOZB57ZOQAR8VKKLX9cZrq2xp22nIcEgHscAQIg4J7Vy1/iRbJa2R61AgEYMxtEjkGf2q01Vi5tdfMIOfUFMqD2mfUR71nl8Mpc3M10s5EGAgLf8wYYyAcx3FD2BfERexullfcCyzIk4b1ewCz7ZNdumOljabr4ultiKxiJmd/t6viq3rOlt2r5thQqXAhDSPaNpA7SOcRmq25pSuYLLbA4J9ImBn2z+9VGpv6+2Qdu66rvkTj1cTvg7TwCJFLoeq2mskE20KEygkOMxgYJNZ1tSV2CwhRiGBkZM92JwcD7VA1PS2VVujBmSCBu5g4B44g/wAUxNekdIujU2wRi2rRBy0LBz9Ks20KFuRxHqj9uK8f0PWblllZHiSJEkjvJIn2zEe5raL1e8Ql60QQILLG6fgxxn+RVVpNV0+2DAGT35nvk+81514kaz/aGUKLQU7Gbs2d0QueO5HxNa7TdSe453vtJElMeluI2xlWAJms51vpIF4OyqFLFwykZYc7kIiM8jMig4dNvqdTbgDagJmcsAW3Q0QfUVkY4+Irdaa7aa1IUAtBJPLCeRjuBWJ1NtribbIXy2XYSpyu0lgWniWPHfFabpenFq1N+4gVRg8Y4AM/Ss8rf41xk/qTqehpdtgSyt6iCpKkSInHf/PNZTw64e5kndaeIWQoaNkcCZViZ4rY2+p2gUCtIYkA5MSMT3/pxUfVBdOpIUSzSABmTmT8wKzLflasn2GJpl9SwGg9xkBTIX55Nee/il0I7lvopgJ/esWEfmAtgD3yR9q9GWLbMOZXcOS3eAAOTEVVdYMs1sgOjoNwJA53CR89/wBKnDldXlx2PCWptd9aqB2FskoGIUmJIGAcYrhXpecTTaU0RVUlFOikpgKdTaWohQa0/gbxE2lu3NoBNxIErJ3qZWD2kFhWYFS+n3tl1Gzh145iRIxnIkVKn9e02OoXL4Usw2MPWuPSCTMz7cYpr9Xtqr2HcoXMAxDCW54iMR8x81A0fQ2tXipg91XP/wAZJAYnIiR7zkVa6joovBBsaFOwCdgiZLccCZ+1csdEHT661a1KKS0fmIxBHAYRnn/zV71TqYW2LiJ5iHd61YcCP1+/zWd1fgvbcbaxkSrAk+rd2BBxmPirfofTWXTm3cAwzGBkQWwdpwPpNaEJeqxbgK7hhgctgZwf6cyfofiqrpnT7rMGZgtslsMSG28QW7HI+a3nTdMrq4C+pGiWBBEQYAOCMgz/ADWW1+h3AsX3KGJvKikbinpBPJxtHHt81NREuaWb0ALctKSSsnDcsCB7kdqndK8W+oi4vpM7NpBYKsxgCRA7ewqp6LpbnAIVWPqbd64JkD3A/wA6lWPDl63fBtsu3dG45baSGgxzBkCM5q/RqX1QcwCYaTE54gnOftVf0/wi4EJc3ETG7AM57ZkVmfEVi4L243NrrJUruBic/aCfqfrU7oniG/bUW7aXHZiV3MSdp5MQPmpmKb4qU+ag2bXQnc7GA6wGBDdwMiu3h6+moG1kWd0SvAPYkE57fpUHr3VPPYeaQVBOUWAJ/pMnJxz9a0nTtILaW2tCYP5DHp5kyPzH/WaqI2j8I7NQpZpEH0kQcj4+/NLrfCCFme07qw/JkuFIM/1cce/arXV9at22TeGVpkGCyxMn1jj/AM1Y6ZlusWUiDyPrxH6VlrHm/VOmi1dXhmKkkEEhiRtYqOwIjFarw0y6e1CZDQ0RgbskAVH8UdPYuIAKhstwVAHCxkH/AN1K6brbTqFMSEHBXdMGNyqcH/XvSkUXV+i3fPS7bNwAsQ4TcTGCI9x22mtRrtKr6eFQMZP5pEuBHfgZ7YqV0Jl2khjdg4yTycUnU7LDcyqfUftjP68fpWdrWMl0/puoYs9tjaXcFK7ZkpOQTwYMcGYHtVd1a7qnlLihl4BVWEBSM/UzE1tv7QwtEuG2qCfRmQCe3v8AFUfijrany2ti5+eWKhgAnsTEyP8ARrcus2YpLRItAkjbJUmCXLkiOOAJJEcZ96nXfEd1nVQgLKqxuDZI9TbvaDNdrlnzxav2kZEyzIMglC1uF+SRO49h8zVR1XqxYkXbYS5vwwBBROYmc9+ed1VNa6z1NGstcIJZbZMYklQWx9/5rC/idYubLF2NsGCQTIZ13x9MRNTNNvPksjepL4WJEESGbA59Oc9gR71ovEBtapGsXGjzRCdvUJII+QePeCM1JMutbsx4WRTa7auyVdlPKsVMe4Mf+K412chS000s0gWikmiqhFFOpopaypy1ceEbAfX6ZWEg3kwO8Gf5HFU610tXCrBlJBBBBGCCMgg+80qfK940uufz7hBV9rDaBBj3kDJ7ftUvXdZKJ5hBK/4RAaTGRPA5x8VhvDXUWKW73mw10esKAzDaxtxngtz9K0fWOug2GGwGGIGTIKwcz75+tcvjol2+u2dVNoSHIltkbx7En7irvodhUtqsn53Hc0n5+tU/hTRTb3lPLAJGPkicewM/etPbNtZgjHbMn9qDnd1W1SrEDOOBNZ/rcvbYARKEmBM9+wkmew5puv6ksi25yfUrGcZPt24EVZWNSjqgJwoIEY3ZnPase639jG9B1Wy9ZRrRXcSLkfkwIBnsJjmORVz1TXIl83FM7U9IWdpP5iQAYJAB4NZ7qRNq9G3YrFgAjMd0SQeOTIwO9TumuHRWWfSo3Kxn1ZLFc4B3GR8DFbc11cXT6wSHQvgkhhK94HMccVx1F+1pV8tF9XOxMtLd29+P5qssaizcDm2hRmzK7cmSIMdpzA9qjazT3NGUus9y422eCRxwZ4GTxx8VRadQ6HI3IFRfMBMiSScboGB3qy6FpCsyIO44BnP5ZHuOKzfTPFvmkrcAtkzLEgqMmAD3xP6Vsenp6Cc7yIHMcbu/0rPK4sm1301gnDBTHaM9/wDOufWelG5bZbZCvEqZiD7z9YOa7LcKyWk4kxHPcUaW4DcjafUJwZiPf4rlLXXGZ1em1Fvy1Y+erMRuMSoiJJHMRPyKzt3RsdTj0uI2DKzETPbsTNemXEgcHJBAA5/171QeI+jeag2bARPqzO2IIBHBmD9q6zlrnYXoNryWfaygPJY8kMNqn1e3A7c1z8VeImthERWcEwzAxtjO6SIn4/2rHNb1Fm4qhgSc3ApHllD6YKnBMDtBxW56SBfQ7hB4KH8s9vn2pSOfRvEitutkLb2ITJYFX/xGZye8D3+KyrdXLuV3FknaT6RB+ZyOZrQ6vpdkWnEi3c3YX0ycwQCRAB71n+neE2vM4g2jObk5wT2HPwfp80lhlW3QvEDeUbez1ySgImcEhiB23QT9ajdM1T3NRdsapTvePWgIC4AxMwIM9+am3egW7aFvMuAoCSWefhSSRAJE/FaDSOGQHIlQJIOQAOR/NO3hjKdJ0i2iEuF91x7jodu0kALbhhA/N6h/uK59TQ+d5dy5PkqrhoyPWm2exzP/AGmrbxLeaU8sT5bKeR24UH5MDOK5a5UZXvcf3QXPEA7mb5yf0X5rRjxDVg72kydzSfcyc1xqZ1e3tv3R7XHj6SSP2qHXRzIaSiiilikpZoq+AFOpopRUQ5adTFp9Ga2vgLqSJbuqUlgd+4EghSAsfGV5+a0OmsF9Q6KxhSkwDyfaPack/rXnXh/qh0+oS52/K/yjYbH7/avYuhW7d1jesupD5IGJMYMf+658m+K+0toIkAGFz9c81yu3wj7vUeeJI+Txzzmle0xUkmVGGAP8e9LpllGk7cgT2iZJNcJdrtfiu1t+3buKxG4sODnaAJEdh3n9ai9L1BuWLpUeWquQLl0Y8uDkRgkfWKk6kxc2sJVvyOokggSd31BxHsa69P6AyrdF5w9tz6QxIKrtCyScD6RE5712jmx1zpl5SvlJ5gB9JBkN3OCcY71sNJ0/0mTLGCQP6cRA+M8/NQj0d7d9FUoLSg75BXBnbBmJ4z8Ve6bpltEtuJ9IJwxPbMxyPj4qjDWXGiuMCCfM4lZYsDnaQe04/mrbqfXNiBocyskETAP5s/088/FaJ+jWLtzcwDMkQJ/IZH6cg/es74gtiyztuBtjJDTyT/THIJMwTS1FTa6R5otsiyXKn0mAoBzHEkzxWk0Xie4t0W7mnLEI35T7GBGIyBzx9a49LtWNXbXYGt+W29oCocEtkAnmOKdd66JBQAnaVGfUDyMAjAHIrPKasuNKB5iBhPqAYAyP9j2qHruoeT60KkxtAOSTzxxOPekta1EVRdcC4EnbPMmPuM1F6lpUvLaJLT6wFBIlpGYnjHtmsdfXTt4hdF647uPOTyyZ2EtlmgvmeDtkx2g1fhoALngZ7zye3NUHiPUputhmCkOGH5VyBDc8HaSJ78d656zxEu9BbG62yg7jxn8pA7jEfce9WypLHDxP0S0wLBdjNiQsgkmQT+/zUvw1pytsf3gLiULKOSM5BnOaq+uXrzMECxaJ9LK0En2IOVOYqV0bVxqBbUEESxkbVwPVjBkVbLiS+rK8hAPoDdyvv2kEcfapFjVKFKgGecwTtEAgnvFWWstJgSAWHv8AwaoG0ji4YKld2SOV42r9eZrj+uv479ZvlrIAVW/Kdp/qiGz7ip2ku7UUuAJnE/1f4R+lQdbtSGY8wFHfvP2ABNN1moh9oOApMDPqJGeJ7Gtcb56nKeqnqNgrYe6xi4zkAKx2kkwkiPTkqCfinP0wvpEstK7rY8wjJGcLn3M57VavaDJsuLKtIIAk5x+tSbrubzIoAtqgGRA3zOPdYrXbYxnrwXxPYKau6rAqd0wcnIBGfoZ+9VZFXHjDUF9dfYmTvKz/ANACD9lqmNemfHL+iiKSir4FiiiiqAUtJNKKygpy02nLRKcDXo/4W9dt2w6XDG3vH9LGeewkkfevN6kaPWPacPbbaw4OD+oOCPg1nlNmHG5X0jbs5YN+U4WDgiJnFUus04S5glhyQzekEmII7/esN038WmChbtsAYE2xIHaQpYR9M/FXf/HF1h22byurIQ4abbosyxC8z/qa4ThZXa85YvdH1ddu9sKDHqiAeNs/Wf1rnq9Y+o23LRlV3B0HO6MrHfb+9VGlvDTF0uKty1HpG+NwOCCDIOD+2KkW+q21bdpEe0ZLsGIa208g9x/H1rowvdIlzWad7dxWsbkADt/zCMqf4q36F0BrNorcffkgADaAp7ASfkz8moh8V6dxaF9Xtcjdt9BJBEbvzAZmR8ZrtoerIpdBqUfacBlcOoJlQTndj708UzqnTGV0CAbYJuAEzEELB7nMfasX1mLFxrSOYcTLydpPO08yff8AivRn1tuSQ5mO8x79++f2rM6zTLdub3RGZZCsVkxyJ+aXlDNY3pfUG0ttij+twxMLCEYCkj3MnM9q4dB1z276uYZbZnnHqkbvk8/oRWl1PQ8FQ21IggLDCBiCQckn4qBaOm08Bp3EqAT6vknHGfrUnKUsxI6obtzVrc8slU4K8kHsYzt5MdorWaewfJgyTDTtkAZMQeQwGKotZ4kdNq2xCtjcdoPvjvFJa1+6dhuXDGSAwFsceqO/wP2pb6RS9b6KwO4KCzYPmGWkxDAHvj9Z96S1ondVS8Q4QgjyyN6A/wBJC8YA71IvdDe64NsbQSzb7huACBO47+OYgA1Xnp1wXM+W+3BYL6Z9gGgnsfvVEu6rMQxJG0gBmOMGdpzAmO8VeW0s3WNzYPMBAD8YIxx8SKqhpfNVRcZV3YGPLEex2nP6VMXQbcWyzzHqEgR7ye2eYqVYvEf3Mx7jdHPHsKaoky0YbgZmcjA7yf3rK63VNYzc1Vu2ScBmDEjiFBz35xXbpvioqfMBLjjARgvAOd2PtNc+rfZorGgDXmNwZjbbViI2jLsBPcmM5gU/+zkucAMIyBxtxk9+T+tQbPiJSA3l/lmD6gcjOIj94pg6/tfzAXhgZViu2Sfdc/H3q5MxN9WwA3juZ7/Yiao/FHjJLFh7yGSWNtVmCWBIOY7RM/FWGo6vb8nzfb1KBPIOMRXn34m2VFiywIBuOHFsCMFWLNHPJUH2xWuPFOXJgeo65r1xrjxucyYECYjA+1RKVqSu7mKWkoqgooooClBpKKgdS00UtVDxSg00GlqMlpyXCCCCQRwRgj6EUyloiyseI9QggXnj2aHH/wDQM1L03jTVJMXJkQdyggzzgRVFRUxdrVv+JesI/PbEe1sf51xt+Pb4IJSwxHG62TBPJjdzWamgUyG1rn/E3VEyVsf9jD7Yfiu2m/FDUKwPl2yMblLPn/pJMr+9YykqdZ+L2r0W9+LnmQH0xA77LuT+qioN/wAd2GeRp7sexuD7ViKKdIdq2+m8fWsi7ZuMsyBuVgCODBjNWtj8UdPaU+Vp3DGJO22s/WGrzKinWHatx1H8WdVcYlFtovEEFjHyQR+wqj1HjXVOxbzAJ7BRt+sGc1RzTSa1htW58VaqQfOMjAIVAf1C1yfxFqjzqb5+t25/nVbNFMX0+7eLEsxLE8liST9SaaDSMsUlVEpep3Rxduf97f501NdcBkXHB9wzT/NR6Kir7p/jfWWfyX2I/wALgOD9dw5+arOo9TuX7huXXZ3PdjMDmB7DPAqJSTTIeiaWabSirFFFFE1dBRRNFNCUUUVkKKWm0tA6iabNLVQ6aTdSUVEOFLTQaN1Ew6lpk0bqGHUm6k3UlFw8GiabRQwGiaKSgWkooqqKWkooClpKKAooooCkpaIqBIomigCiiaSnRSRVxCUU6KKYaSiiitKBRRRUqCgUUVlS0tFFaZFFFFAUUUVAUUUUBQaKKoKKKKgQUtFFVSGiiioFoooqoKQ0UUCikooooFAoopAtFFFEFFFFB//Z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hQVFBUVFRcXGBcUFxYUFxYWGBkYFBcYGBYXGyYeGRolGRQXHy8gIycpLCwsGB8xNTAqNSYrLCkBCQoKDgwOFA8PFykcHBwpKSkpKSkpKSkpKSkpKSkpKSkpLCkpLCkpKSkpKSkpNCkpKSkpKSkpKSwpLCwpKSksKf/AABEIAMIBAwMBIgACEQEDEQH/xAAcAAABBQEBAQAAAAAAAAAAAAAAAQIEBQYDBwj/xAA9EAACAQMDAgUCBQEGBgEFAAABAhEAAyEEEjEFQQYTIlFhcYEHMpGhsUIUI1LR8PEVYnKSweEzFhckU6L/xAAYAQEBAQEBAAAAAAAAAAAAAAAAAQIDBP/EAB4RAQEBAAMBAQEBAQAAAAAAAAABEQISITFRQWEy/9oADAMBAAIRAxEAPwDw2iiigKWkoqgoopagKBRSVdCk0RQBS0Q2lFLFFIEilmlooEoiiimhAKIpaKgTbRFLSxQJFFFLWtCUppKWmhKJooipoJomkikpoUmikpQauqKKKKAiiiiqCkopayEoooqAoopQKAApQKIqf0rol7UsVsWnuECSFEwPk8CiIFKBWtt/hjrC6owtWy4JG9+4zGAc1Hvfh/qlB3KojnJOPfA+Knafq5WaorW6L8NtTcJG62IyfVJj3jFcdf4Bvou60UvjuLf51iQZT2+9NiZWYApQKvun+CdXeytpgsxuYHb+wzVs34clcXL2xvYpEe3LVLzkWcbWLigCtl/9umKlxem2OWKR+nqzVn4d8B2TcJe6tzaYCESpMTOPzfuKdoda88Czxn6Zpte367oBOn8xvLs7P8OU2jvOIJBiO38wui6EXbNxHK71ySUzBnIb2gR9adjq8eAo216xoNFpN5a5ZtXFAPrNssGAJjE/mM/xirfX9P6bc05I0dlYEzbXaZiR6lyO1Ox1eIbaAtep2/DmgvIrrpzaIMEFnIaInG7mpGk6PpRc23dLZNs7UMqUuKxzMg8RTsdXkkUV7U34U6My2nBckj0Xrp22wfYIASc8MTVXf/CG05gXv7M+6Nn/AMy/USQyzB5JGKTkdK8o20m2vWj+DFiWX+2wygEgoowcBsnio9n8I9OyljrHUBivqtBSW7QCZPIq7DrXlpppFegdY/CHUWl8y3dt3LckAsHtvInlNpxjBBrF9T6e1i61t4LIQDtMjIBwfvVT4hUU402ililikmiaoKKKK0EoopQKwEoopRQFKKIqX0zpr37qWrS7nuMFUfJ9/iiOWn0zOYRSzeygn747fNeu+ANcbX91aRAFUEiIZngBndpySR7YEVH6L4QGnRrdtle4wUsX3IrcwMGQBBIH3rSdMuW7bBCoW48MxQFgJyTMScnv81zt1qTEq3buPeN1wJBIA7xtyFGfjOKrvFmiZlRrYAUc4ERO1h8Rjn2MVfXbkAhSBuIycY7k/pFZrQ6W9cCN5pNvezbSykMPUm3aI4gZkjNZxquHSbi6Ni11pDycmQFBiQ3vwPmak9H6aGuvEFWBZSuCBJmI+I96j63o9u3c83czEljtldowo2gdpn/UVbdItragx6ZCyO24zk9wCa0kWHSU8m0UBJUSZOcR/nOa6LdW6GXaDA5PHH+361C1bmSEOAJnsRTdP1RVt7dskjtnJzzxXnu13+KzxCrpbQrKoCd+B+U4iIPY1m9BqWS4oAKHmGkSuRPwDW0S87AqyiGPD5MfK8R3z71W6zow81izBtwMAemZIgD7TzW+FuY58p7o1d920y27QlZK3FJBYc9iYyeCah9RZ9LbEIxViQ5zIkH8zfANXGk0i23QXZ3FSmFO05DEERHec+5iqzxjqLjOluWVSWGDIiYJde+Dx7VubJ6zT+n2bd20VtBcsRgnAEGfr81Sf8LuFSbYYDeRLEkMYjgc5Hce3sa0nhqwi2iB7wbgO0bgZnaODgfx2q2uXfJtxbO845g8jOe0SMU1cVvhbpT27e67tzwB3HORGDXHrPTE1Fzy0IDuBuZYLQuQPirTqtljatuu4BWBIXgDPPxxUHwz04rfa65IksRAIw5/qn4AqLif0/WG0y2oJKBTPdgZWWn5HFTtdobd255jrkZg8ExAleCRHf3qDqNI1ws6My87SYJn6dhziu/TdQ4RVYRcJIIPuT+nfmpdvxZ/qx6doQbrXtsOyhDBxtBLYHAqRd0e5huVMHdgZ3DAJrlptQQSGJ9PccGcwI7Z4pvV+p+VbLfTGcyYOBmnG35VsQfFd9Gth1I3xtKcyMwQpODMDdXgXifTsuqubsliGn/qE/zPNe/a/RpcFq6p/LFw+ojERn3xnIrwXxgP/wA/UR/+1jiO+f8AzXXi5clJSGnGkNbYJFJS0lFLRSUVrQUUUVkFKBRSgUCxW5/CzobvqhfghLStDGQCzAp6TwSATOcSKy3RejXNTdFu2M92PCj3J/gd69Ss3f7LYXSJulbTgFhEljLuCeTk4/Sscr/Dj+uniNB5ttrRENj0mYadsnuDJOe1X3ktbtBuHIljEkqBOwED6VibdkW5AI3GGAbKnawn744icmtP4f1Nw6TzbkuVMBMAlTHufpHxWa3Gf1PWL11/MBdSYC2miWYcggbhkDjJFWS6Ly1D7tjXASySCo94UkZ/91pdQitZBVASPWqmB6gPTPt9aoxqN0EqBuEBjk+o5AgflHNJUxTdL1+25aZwxIaS4nKdieBAYcTFaCy9wm47Xt4YA7AIVe2IyFMAnJqS+jsJaJLBgBskjs3J54+Kq+va65aRDpgBtbG3KnAEMD8QeRxVFwuoueUqXEDNEejg5MAzxjtXO0drSYn2BEL8CT2HxT+i3Lt2yLl0qpY5Gfy+3wZE8V2uaJUuF9x9QH5gxGPbsD896437XWfxFu6gJ6iwiMA8k84HJNQep9SCvbPpQsAw3mU3GYLH24p3VfDw1DKyXWEkYJDKF9uJHvHFTb/TbfkqslpGJ5I42yOPfFXjkS7Vb1XxOxtbbu63cB5SB9yO6xPv70lnSpqW4UgISDu3XA3HbAzOfkdqtrvT0dlLKDEj8slfieTg5+tcNV09Q+61tDSSGGMiFA9sgZ/8V03WMO6T4cRLm0u7KWDQcgRkTjJ4zUvq+nW1aNy2MqSQVggESYjvntVV0M6oXjdeVRZ3rjIz24nitHdVNTYhUESDBw27Bn3NRWX8O6i610i4xHoB4IBOIPtxFaZL6cbg55x/rioVp2UsrgIWfCjlkAHMcccfNdbLAoGQgLmTjjgD+f0qc+P41ws/rtZvqrjtu4+Y/wBxUzqmhDWiC8Pu3IVwwiD3PuOayHiO0VuB9zEbZJUYXMYI7fln6Vp+n9RU2Q7GAFBDH6T9h/nUkvEt2unTtOoEMzMYkE5I+cYqr1f9yNzXGYLcByIME4kD5OY9quOn9ds3SwHpYent6u8j/l+azviO6pS4H3iWiM9sAxzkn7YrpJ4zXXrXWxes3go27ZUbIMsUBQkc8scV5Z+I/TgmoS4BHnWwSsQQ6hQ0/OR+leg9DtYTyocecu4CBAODu+chvrWK/Fhm/tFsEGAtzJPJ3wYHYQBWoxfjCEUlKaStsG0tBpKNFopKKaCiilioFFdLNosQqiSSAAO5JgD9a51pPAFoHqFksu4IS8HiVGD9jB+1S3In2vSul+CrlnTC1ZeHADEwBN2AWM9x/SJ7VX9Q0es0d9PV5q7hHBJDRI28xnj/ACrd+Z6WMlpj/X61E6xpGuiIiDAZhnH+GP1ryzn7673j54yHX+hNcuq1sEpwQkBiCTO7g/B+lFrpt9biFvTuLTJIBEBRI7tkd8x9yn9pfTXfLDmRyIhYJGFbu2P3+a0HTupf2hrYa0dhzukYYDK/PvWu1jOKTSdZ/vNu4rcPokqCFjvOBHHJml69cu2blt0H5gyqcNunJ9I4Enk1e9T8K2Hu7mVhIzDduZI+p/b4qhsJa1F8rddyUlAT/dtH+Ee6kZ7TWpfxLLFFqn1FoMb5i24BIJDArPMAEgZEfapfS/E1oqUuLxuZWBER/wA08mO1a/8AsaNbK3EVo9IwSSFGJJkzA5nJrG3vD9ywGi0qh22qIBMsDACr84H1rbLe9Et7ra7oMDvgycj24mOKk39HIIGfTy2InAg96h+Hg1m2Q6gFYkcg4EbIPHA+1Wr67zBgKIEwRkxjANcrHWVFt2/LA2puHBPaDImOMf50iI7OGghR7jP6e1WOluGTP5Y9gFgHgCoy9UIusGAKDhs5jmYwIqddhvpShAUL7z6hie00abSFmG5QuJHsT965a7rGwMzQig5Len2ABk4Mz+1Q7vie26IFLHdy6gkdwQT9QZqSWVdlTr/VrFlilxtp3FRIPqMczHHJntFSNRpwgGzAjt7/AOjzVD1plREuXELgRsO3cRJnExEmMmo1u/eayUN1gCCFwN0E+5HIz2xiu0c6mvesXLot3PUNu6AYIHGCM8muek0dpd1u3u2Ak/m3RmAAT25/SshqdNcskNIbIzDGGPPviRP1NduneI7iSHxElhEAgmJ9/wBT81ajU61IljthYJEDMSDOPbuKt9DaDiFxA4Pf7/UEVn+n9d02otNZ3MlzYTDAlsc8zJzxUAdTfz1W2dpVZIY5YKRx88mPmsT43Wu0PhtLBa5bBDMBuAJIxyYPeSaz3irqI8mUJlg0duCB9jnv7fNTOleKX8q4bqmVO1QMMzQZ2zgxBM/FZzTFtTfhwPLJJViAGiC0TOQIAmK3NZqd4L6sABhgtq1JP9M4WcZJ2/wa89/Ee4TrSJkBARHbeS5/Un+K9bsGzb0vkhgGZDx7kEg/t+1eOeOdx1ZLgB2t2ywE+kkYGfYRV431OUyM4TSUporo5mxSsKIptRoUUs0UCUopKcDQKK9P/BjpgY6m4w/L5aKx+dzMP2WvMBXp34Lati+pskE2yi3CcQGErBH/ADA9v8NZ5/8AJx+vRdfoXDLsYbSPUDnHuI4MfxUp7hFsAQxBAEmJ/bkUWyNsxGM55rlpHmXngkAmIEckV58123FB1rw0rrcuRNzkLEZxHqnOB3rPdH1rrdthELlWj0yApJ3FZ4nPfH1rUdb1DXQHs3AWTke4n1AqfgYqx6VaQ2w+zynyduFPaZAIHI5NbnkYv1J1DhmdQQDtn1SOcZx/FRdR4KssVuFSzFtxLHdz7hv9YFQepMxulrrf3YjaEkEEEE7jyRg4PxVl/wDUSbfzRzH/AK/StYaS509kZvUCsiCZBAggmZzRYTBZl3sHgYkj5EnGK5f8SUqGUAhoKndK/f8Aep1mwBcOZB57ZOQAR8VKKLX9cZrq2xp22nIcEgHscAQIg4J7Vy1/iRbJa2R61AgEYMxtEjkGf2q01Vi5tdfMIOfUFMqD2mfUR71nl8Mpc3M10s5EGAgLf8wYYyAcx3FD2BfERexullfcCyzIk4b1ewCz7ZNdumOljabr4ultiKxiJmd/t6viq3rOlt2r5thQqXAhDSPaNpA7SOcRmq25pSuYLLbA4J9ImBn2z+9VGpv6+2Qdu66rvkTj1cTvg7TwCJFLoeq2mskE20KEygkOMxgYJNZ1tSV2CwhRiGBkZM92JwcD7VA1PS2VVujBmSCBu5g4B44g/wAUxNekdIujU2wRi2rRBy0LBz9Ks20KFuRxHqj9uK8f0PWblllZHiSJEkjvJIn2zEe5raL1e8Ql60QQILLG6fgxxn+RVVpNV0+2DAGT35nvk+81514kaz/aGUKLQU7Gbs2d0QueO5HxNa7TdSe453vtJElMeluI2xlWAJms51vpIF4OyqFLFwykZYc7kIiM8jMig4dNvqdTbgDagJmcsAW3Q0QfUVkY4+Irdaa7aa1IUAtBJPLCeRjuBWJ1NtribbIXy2XYSpyu0lgWniWPHfFabpenFq1N+4gVRg8Y4AM/Ss8rf41xk/qTqehpdtgSyt6iCpKkSInHf/PNZTw64e5kndaeIWQoaNkcCZViZ4rY2+p2gUCtIYkA5MSMT3/pxUfVBdOpIUSzSABmTmT8wKzLflasn2GJpl9SwGg9xkBTIX55Nee/il0I7lvopgJ/esWEfmAtgD3yR9q9GWLbMOZXcOS3eAAOTEVVdYMs1sgOjoNwJA53CR89/wBKnDldXlx2PCWptd9aqB2FskoGIUmJIGAcYrhXpecTTaU0RVUlFOikpgKdTaWohQa0/gbxE2lu3NoBNxIErJ3qZWD2kFhWYFS+n3tl1Gzh145iRIxnIkVKn9e02OoXL4Usw2MPWuPSCTMz7cYpr9Xtqr2HcoXMAxDCW54iMR8x81A0fQ2tXipg91XP/wAZJAYnIiR7zkVa6joovBBsaFOwCdgiZLccCZ+1csdEHT661a1KKS0fmIxBHAYRnn/zV71TqYW2LiJ5iHd61YcCP1+/zWd1fgvbcbaxkSrAk+rd2BBxmPirfofTWXTm3cAwzGBkQWwdpwPpNaEJeqxbgK7hhgctgZwf6cyfofiqrpnT7rMGZgtslsMSG28QW7HI+a3nTdMrq4C+pGiWBBEQYAOCMgz/ADWW1+h3AsX3KGJvKikbinpBPJxtHHt81NREuaWb0ALctKSSsnDcsCB7kdqndK8W+oi4vpM7NpBYKsxgCRA7ewqp6LpbnAIVWPqbd64JkD3A/wA6lWPDl63fBtsu3dG45baSGgxzBkCM5q/RqX1QcwCYaTE54gnOftVf0/wi4EJc3ETG7AM57ZkVmfEVi4L243NrrJUruBic/aCfqfrU7oniG/bUW7aXHZiV3MSdp5MQPmpmKb4qU+ag2bXQnc7GA6wGBDdwMiu3h6+moG1kWd0SvAPYkE57fpUHr3VPPYeaQVBOUWAJ/pMnJxz9a0nTtILaW2tCYP5DHp5kyPzH/WaqI2j8I7NQpZpEH0kQcj4+/NLrfCCFme07qw/JkuFIM/1cce/arXV9at22TeGVpkGCyxMn1jj/AM1Y6ZlusWUiDyPrxH6VlrHm/VOmi1dXhmKkkEEhiRtYqOwIjFarw0y6e1CZDQ0RgbskAVH8UdPYuIAKhstwVAHCxkH/AN1K6brbTqFMSEHBXdMGNyqcH/XvSkUXV+i3fPS7bNwAsQ4TcTGCI9x22mtRrtKr6eFQMZP5pEuBHfgZ7YqV0Jl2khjdg4yTycUnU7LDcyqfUftjP68fpWdrWMl0/puoYs9tjaXcFK7ZkpOQTwYMcGYHtVd1a7qnlLihl4BVWEBSM/UzE1tv7QwtEuG2qCfRmQCe3v8AFUfijrany2ti5+eWKhgAnsTEyP8ARrcus2YpLRItAkjbJUmCXLkiOOAJJEcZ96nXfEd1nVQgLKqxuDZI9TbvaDNdrlnzxav2kZEyzIMglC1uF+SRO49h8zVR1XqxYkXbYS5vwwBBROYmc9+ed1VNa6z1NGstcIJZbZMYklQWx9/5rC/idYubLF2NsGCQTIZ13x9MRNTNNvPksjepL4WJEESGbA59Oc9gR71ovEBtapGsXGjzRCdvUJII+QePeCM1JMutbsx4WRTa7auyVdlPKsVMe4Mf+K412chS000s0gWikmiqhFFOpopaypy1ceEbAfX6ZWEg3kwO8Gf5HFU610tXCrBlJBBBBGCCMgg+80qfK940uufz7hBV9rDaBBj3kDJ7ftUvXdZKJ5hBK/4RAaTGRPA5x8VhvDXUWKW73mw10esKAzDaxtxngtz9K0fWOug2GGwGGIGTIKwcz75+tcvjol2+u2dVNoSHIltkbx7En7irvodhUtqsn53Hc0n5+tU/hTRTb3lPLAJGPkicewM/etPbNtZgjHbMn9qDnd1W1SrEDOOBNZ/rcvbYARKEmBM9+wkmew5puv6ksi25yfUrGcZPt24EVZWNSjqgJwoIEY3ZnPase639jG9B1Wy9ZRrRXcSLkfkwIBnsJjmORVz1TXIl83FM7U9IWdpP5iQAYJAB4NZ7qRNq9G3YrFgAjMd0SQeOTIwO9TumuHRWWfSo3Kxn1ZLFc4B3GR8DFbc11cXT6wSHQvgkhhK94HMccVx1F+1pV8tF9XOxMtLd29+P5qssaizcDm2hRmzK7cmSIMdpzA9qjazT3NGUus9y422eCRxwZ4GTxx8VRadQ6HI3IFRfMBMiSScboGB3qy6FpCsyIO44BnP5ZHuOKzfTPFvmkrcAtkzLEgqMmAD3xP6Vsenp6Cc7yIHMcbu/0rPK4sm1301gnDBTHaM9/wDOufWelG5bZbZCvEqZiD7z9YOa7LcKyWk4kxHPcUaW4DcjafUJwZiPf4rlLXXGZ1em1Fvy1Y+erMRuMSoiJJHMRPyKzt3RsdTj0uI2DKzETPbsTNemXEgcHJBAA5/171QeI+jeag2bARPqzO2IIBHBmD9q6zlrnYXoNryWfaygPJY8kMNqn1e3A7c1z8VeImthERWcEwzAxtjO6SIn4/2rHNb1Fm4qhgSc3ApHllD6YKnBMDtBxW56SBfQ7hB4KH8s9vn2pSOfRvEitutkLb2ITJYFX/xGZye8D3+KyrdXLuV3FknaT6RB+ZyOZrQ6vpdkWnEi3c3YX0ycwQCRAB71n+neE2vM4g2jObk5wT2HPwfp80lhlW3QvEDeUbez1ySgImcEhiB23QT9ajdM1T3NRdsapTvePWgIC4AxMwIM9+am3egW7aFvMuAoCSWefhSSRAJE/FaDSOGQHIlQJIOQAOR/NO3hjKdJ0i2iEuF91x7jodu0kALbhhA/N6h/uK59TQ+d5dy5PkqrhoyPWm2exzP/AGmrbxLeaU8sT5bKeR24UH5MDOK5a5UZXvcf3QXPEA7mb5yf0X5rRjxDVg72kydzSfcyc1xqZ1e3tv3R7XHj6SSP2qHXRzIaSiiilikpZoq+AFOpopRUQ5adTFp9Ga2vgLqSJbuqUlgd+4EghSAsfGV5+a0OmsF9Q6KxhSkwDyfaPack/rXnXh/qh0+oS52/K/yjYbH7/avYuhW7d1jesupD5IGJMYMf+658m+K+0toIkAGFz9c81yu3wj7vUeeJI+Txzzmle0xUkmVGGAP8e9LpllGk7cgT2iZJNcJdrtfiu1t+3buKxG4sODnaAJEdh3n9ai9L1BuWLpUeWquQLl0Y8uDkRgkfWKk6kxc2sJVvyOokggSd31BxHsa69P6AyrdF5w9tz6QxIKrtCyScD6RE5712jmx1zpl5SvlJ5gB9JBkN3OCcY71sNJ0/0mTLGCQP6cRA+M8/NQj0d7d9FUoLSg75BXBnbBmJ4z8Ve6bpltEtuJ9IJwxPbMxyPj4qjDWXGiuMCCfM4lZYsDnaQe04/mrbqfXNiBocyskETAP5s/088/FaJ+jWLtzcwDMkQJ/IZH6cg/es74gtiyztuBtjJDTyT/THIJMwTS1FTa6R5otsiyXKn0mAoBzHEkzxWk0Xie4t0W7mnLEI35T7GBGIyBzx9a49LtWNXbXYGt+W29oCocEtkAnmOKdd66JBQAnaVGfUDyMAjAHIrPKasuNKB5iBhPqAYAyP9j2qHruoeT60KkxtAOSTzxxOPekta1EVRdcC4EnbPMmPuM1F6lpUvLaJLT6wFBIlpGYnjHtmsdfXTt4hdF647uPOTyyZ2EtlmgvmeDtkx2g1fhoALngZ7zye3NUHiPUputhmCkOGH5VyBDc8HaSJ78d656zxEu9BbG62yg7jxn8pA7jEfce9WypLHDxP0S0wLBdjNiQsgkmQT+/zUvw1pytsf3gLiULKOSM5BnOaq+uXrzMECxaJ9LK0En2IOVOYqV0bVxqBbUEESxkbVwPVjBkVbLiS+rK8hAPoDdyvv2kEcfapFjVKFKgGecwTtEAgnvFWWstJgSAWHv8AwaoG0ji4YKld2SOV42r9eZrj+uv479ZvlrIAVW/Kdp/qiGz7ip2ku7UUuAJnE/1f4R+lQdbtSGY8wFHfvP2ABNN1moh9oOApMDPqJGeJ7Gtcb56nKeqnqNgrYe6xi4zkAKx2kkwkiPTkqCfinP0wvpEstK7rY8wjJGcLn3M57VavaDJsuLKtIIAk5x+tSbrubzIoAtqgGRA3zOPdYrXbYxnrwXxPYKau6rAqd0wcnIBGfoZ+9VZFXHjDUF9dfYmTvKz/ANACD9lqmNemfHL+iiKSir4FiiiiqAUtJNKKygpy02nLRKcDXo/4W9dt2w6XDG3vH9LGeewkkfevN6kaPWPacPbbaw4OD+oOCPg1nlNmHG5X0jbs5YN+U4WDgiJnFUus04S5glhyQzekEmII7/esN038WmChbtsAYE2xIHaQpYR9M/FXf/HF1h22byurIQ4abbosyxC8z/qa4ThZXa85YvdH1ddu9sKDHqiAeNs/Wf1rnq9Y+o23LRlV3B0HO6MrHfb+9VGlvDTF0uKty1HpG+NwOCCDIOD+2KkW+q21bdpEe0ZLsGIa208g9x/H1rowvdIlzWad7dxWsbkADt/zCMqf4q36F0BrNorcffkgADaAp7ASfkz8moh8V6dxaF9Xtcjdt9BJBEbvzAZmR8ZrtoerIpdBqUfacBlcOoJlQTndj708UzqnTGV0CAbYJuAEzEELB7nMfasX1mLFxrSOYcTLydpPO08yff8AivRn1tuSQ5mO8x79++f2rM6zTLdub3RGZZCsVkxyJ+aXlDNY3pfUG0ttij+twxMLCEYCkj3MnM9q4dB1z276uYZbZnnHqkbvk8/oRWl1PQ8FQ21IggLDCBiCQckn4qBaOm08Bp3EqAT6vknHGfrUnKUsxI6obtzVrc8slU4K8kHsYzt5MdorWaewfJgyTDTtkAZMQeQwGKotZ4kdNq2xCtjcdoPvjvFJa1+6dhuXDGSAwFsceqO/wP2pb6RS9b6KwO4KCzYPmGWkxDAHvj9Z96S1ondVS8Q4QgjyyN6A/wBJC8YA71IvdDe64NsbQSzb7huACBO47+OYgA1Xnp1wXM+W+3BYL6Z9gGgnsfvVEu6rMQxJG0gBmOMGdpzAmO8VeW0s3WNzYPMBAD8YIxx8SKqhpfNVRcZV3YGPLEex2nP6VMXQbcWyzzHqEgR7ye2eYqVYvEf3Mx7jdHPHsKaoky0YbgZmcjA7yf3rK63VNYzc1Vu2ScBmDEjiFBz35xXbpvioqfMBLjjARgvAOd2PtNc+rfZorGgDXmNwZjbbViI2jLsBPcmM5gU/+zkucAMIyBxtxk9+T+tQbPiJSA3l/lmD6gcjOIj94pg6/tfzAXhgZViu2Sfdc/H3q5MxN9WwA3juZ7/Yiao/FHjJLFh7yGSWNtVmCWBIOY7RM/FWGo6vb8nzfb1KBPIOMRXn34m2VFiywIBuOHFsCMFWLNHPJUH2xWuPFOXJgeo65r1xrjxucyYECYjA+1RKVqSu7mKWkoqgooooClBpKKgdS00UtVDxSg00GlqMlpyXCCCCQRwRgj6EUyloiyseI9QggXnj2aHH/wDQM1L03jTVJMXJkQdyggzzgRVFRUxdrVv+JesI/PbEe1sf51xt+Pb4IJSwxHG62TBPJjdzWamgUyG1rn/E3VEyVsf9jD7Yfiu2m/FDUKwPl2yMblLPn/pJMr+9YykqdZ+L2r0W9+LnmQH0xA77LuT+qioN/wAd2GeRp7sexuD7ViKKdIdq2+m8fWsi7ZuMsyBuVgCODBjNWtj8UdPaU+Vp3DGJO22s/WGrzKinWHatx1H8WdVcYlFtovEEFjHyQR+wqj1HjXVOxbzAJ7BRt+sGc1RzTSa1htW58VaqQfOMjAIVAf1C1yfxFqjzqb5+t25/nVbNFMX0+7eLEsxLE8liST9SaaDSMsUlVEpep3Rxduf97f501NdcBkXHB9wzT/NR6Kir7p/jfWWfyX2I/wALgOD9dw5+arOo9TuX7huXXZ3PdjMDmB7DPAqJSTTIeiaWabSirFFFFE1dBRRNFNCUUUVkKKWm0tA6iabNLVQ6aTdSUVEOFLTQaN1Ew6lpk0bqGHUm6k3UlFw8GiabRQwGiaKSgWkooqqKWkooClpKKAooooCkpaIqBIomigCiiaSnRSRVxCUU6KKYaSiiitKBRRRUqCgUUVlS0tFFaZFFFFAUUUVAUUUUBQaKKoKKKKgQUtFFVSGiiioFoooqoKQ0UUCikooooFAoopAtFFFEFFFFB//Z"/>
          <p:cNvSpPr>
            <a:spLocks noChangeAspect="1" noChangeArrowheads="1"/>
          </p:cNvSpPr>
          <p:nvPr/>
        </p:nvSpPr>
        <p:spPr bwMode="auto">
          <a:xfrm>
            <a:off x="1524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geology.com/volcanoes/chaiten/chaiten-eruption-colum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3619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20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igna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341438"/>
            <a:ext cx="40703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70913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Magma Rocks</a:t>
            </a:r>
          </a:p>
        </p:txBody>
      </p:sp>
    </p:spTree>
    <p:extLst>
      <p:ext uri="{BB962C8B-B14F-4D97-AF65-F5344CB8AC3E}">
        <p14:creationId xmlns:p14="http://schemas.microsoft.com/office/powerpoint/2010/main" xmlns="" val="45272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 Closer Look at an Igneous Rock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40" name="Picture 2" descr="obsid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8610600" cy="1016000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orbel" pitchFamily="34" charset="0"/>
              </a:rPr>
              <a:t>Obsidian is a dark-colored volcanic glass that forms from the very rapid cooling of molten rock material. It cools so rapidly that crystals do not form. </a:t>
            </a:r>
            <a:br>
              <a:rPr lang="en-US" sz="2000" b="1" dirty="0">
                <a:latin typeface="Corbel" pitchFamily="34" charset="0"/>
              </a:rPr>
            </a:br>
            <a:endParaRPr lang="en-US" sz="2000" b="1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590800"/>
            <a:ext cx="3124200" cy="34163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Is </a:t>
            </a:r>
            <a:r>
              <a:rPr lang="en-US" sz="2400" dirty="0">
                <a:solidFill>
                  <a:srgbClr val="FFFF00"/>
                </a:solidFill>
              </a:rPr>
              <a:t>it fine-grained or coarse-grained</a:t>
            </a:r>
            <a:r>
              <a:rPr lang="en-US" sz="2400" dirty="0" smtClean="0">
                <a:solidFill>
                  <a:srgbClr val="FFFF00"/>
                </a:solidFill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Is this rock Intrusive or  Extrusive?</a:t>
            </a:r>
          </a:p>
        </p:txBody>
      </p:sp>
    </p:spTree>
    <p:extLst>
      <p:ext uri="{BB962C8B-B14F-4D97-AF65-F5344CB8AC3E}">
        <p14:creationId xmlns:p14="http://schemas.microsoft.com/office/powerpoint/2010/main" xmlns="" val="80385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www.youtube.com/watch?v=PqgHUPSTojY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990600"/>
            <a:ext cx="6459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Igneous Rock Video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886200"/>
            <a:ext cx="75438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Must write down TWO things you learned!!!!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Be prepared to share!</a:t>
            </a:r>
            <a:endParaRPr lang="en-US" sz="3200" dirty="0"/>
          </a:p>
        </p:txBody>
      </p:sp>
      <p:pic>
        <p:nvPicPr>
          <p:cNvPr id="3074" name="Picture 2" descr="C:\Users\E200801842\AppData\Local\Microsoft\Windows\Temporary Internet Files\Content.IE5\SJQEPIF6\MM900236447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" y="4724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774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www.youtube.com/watch?v=rkGVE6wNAzo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Science Rap</a:t>
            </a:r>
            <a:endParaRPr lang="en-US" dirty="0"/>
          </a:p>
        </p:txBody>
      </p:sp>
      <p:pic>
        <p:nvPicPr>
          <p:cNvPr id="5122" name="Picture 2" descr="C:\Documents and Settings\e200801842\Local Settings\Temporary Internet Files\Content.IE5\9OYZ6LHX\MC900437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43013"/>
            <a:ext cx="2819400" cy="21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200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400" dirty="0" smtClean="0">
                <a:solidFill>
                  <a:schemeClr val="tx1"/>
                </a:solidFill>
                <a:latin typeface="Rockwell Extra Bold" pitchFamily="18" charset="0"/>
              </a:rPr>
              <a:t>II. Classification</a:t>
            </a:r>
            <a:endParaRPr lang="en-US" sz="5400" dirty="0">
              <a:solidFill>
                <a:schemeClr val="tx1"/>
              </a:solidFill>
              <a:latin typeface="Rockwell Extra Bold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dirty="0" smtClean="0">
                <a:solidFill>
                  <a:srgbClr val="003300"/>
                </a:solidFill>
                <a:effectLst/>
              </a:rPr>
              <a:t>Igneous rocks are classified according to their </a:t>
            </a:r>
            <a:r>
              <a:rPr lang="en-US" u="sng" dirty="0" smtClean="0">
                <a:solidFill>
                  <a:srgbClr val="003300"/>
                </a:solidFill>
                <a:effectLst/>
              </a:rPr>
              <a:t>composition </a:t>
            </a:r>
            <a:r>
              <a:rPr lang="en-US" dirty="0" smtClean="0">
                <a:solidFill>
                  <a:srgbClr val="003300"/>
                </a:solidFill>
                <a:effectLst/>
              </a:rPr>
              <a:t>and </a:t>
            </a:r>
            <a:r>
              <a:rPr lang="en-US" u="sng" dirty="0" smtClean="0">
                <a:solidFill>
                  <a:srgbClr val="003300"/>
                </a:solidFill>
                <a:effectLst/>
              </a:rPr>
              <a:t>texture</a:t>
            </a:r>
            <a:r>
              <a:rPr lang="en-US" dirty="0" smtClean="0">
                <a:solidFill>
                  <a:srgbClr val="003300"/>
                </a:solidFill>
                <a:effectLst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rgbClr val="003300"/>
                </a:solidFill>
                <a:effectLst/>
              </a:rPr>
              <a:t>4 basic types of textures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effectLst/>
              </a:rPr>
              <a:t>Glassy – black and sharp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effectLst/>
              </a:rPr>
              <a:t>Fine grained – interlocking pieces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effectLst/>
              </a:rPr>
              <a:t>Coarse grained – consist of interlocking mineral crystals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3300"/>
                </a:solidFill>
                <a:effectLst/>
              </a:rPr>
              <a:t>Porphyritic – made of large crystals scattered on the back of small crystals.</a:t>
            </a:r>
          </a:p>
        </p:txBody>
      </p:sp>
    </p:spTree>
    <p:extLst>
      <p:ext uri="{BB962C8B-B14F-4D97-AF65-F5344CB8AC3E}">
        <p14:creationId xmlns:p14="http://schemas.microsoft.com/office/powerpoint/2010/main" xmlns="" val="223309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FF0000"/>
                </a:solidFill>
              </a:rPr>
              <a:t>Igneous Rocks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2286000" y="1752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Corbel" pitchFamily="34" charset="0"/>
              </a:rPr>
              <a:t>Coarse-Grained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5562600" y="1752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Corbel" pitchFamily="34" charset="0"/>
              </a:rPr>
              <a:t>Fine-Grained</a:t>
            </a:r>
          </a:p>
        </p:txBody>
      </p:sp>
      <p:pic>
        <p:nvPicPr>
          <p:cNvPr id="12295" name="Picture 2" descr="gran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284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rhyol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2971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0" descr="gabb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2" descr="basal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7600" y="4572000"/>
            <a:ext cx="284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590800" y="4038600"/>
            <a:ext cx="93166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Granite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85859" y="6248400"/>
            <a:ext cx="971741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Gabbro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6248400"/>
            <a:ext cx="85792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Basalt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58264" y="4050268"/>
            <a:ext cx="107593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Rhyolite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974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lava_rocks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0"/>
            <a:ext cx="417671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earth_lava_fount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6250"/>
            <a:ext cx="4064000" cy="614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000467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3838" y="2924175"/>
            <a:ext cx="29448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3303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lavaeruption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7395" y="2538472"/>
            <a:ext cx="2809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248949" y="1524000"/>
            <a:ext cx="5653087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4800" dirty="0" smtClean="0">
                <a:latin typeface="Gill Sans Ultra Bold" pitchFamily="34" charset="0"/>
              </a:rPr>
              <a:t>III. Magma vs. Lava </a:t>
            </a:r>
            <a:endParaRPr lang="en-US" sz="4800" dirty="0">
              <a:latin typeface="Gill Sans Ultra Bold" pitchFamily="34" charset="0"/>
            </a:endParaRPr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493135" y="3276600"/>
            <a:ext cx="5572125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3600" b="1" u="sng" dirty="0">
                <a:solidFill>
                  <a:srgbClr val="003300"/>
                </a:solidFill>
              </a:rPr>
              <a:t>Magma</a:t>
            </a:r>
            <a:r>
              <a:rPr lang="en-US" sz="3600" dirty="0">
                <a:solidFill>
                  <a:srgbClr val="003300"/>
                </a:solidFill>
              </a:rPr>
              <a:t> – molten material </a:t>
            </a:r>
            <a:r>
              <a:rPr lang="en-US" sz="3600" u="sng" dirty="0">
                <a:solidFill>
                  <a:srgbClr val="FF0000"/>
                </a:solidFill>
              </a:rPr>
              <a:t>below</a:t>
            </a:r>
            <a:r>
              <a:rPr lang="en-US" sz="3600" dirty="0">
                <a:solidFill>
                  <a:srgbClr val="003300"/>
                </a:solidFill>
              </a:rPr>
              <a:t> the earth’s surface.</a:t>
            </a:r>
            <a:endParaRPr lang="en-US" sz="3600" dirty="0">
              <a:solidFill>
                <a:srgbClr val="003300"/>
              </a:solidFill>
              <a:latin typeface="Gill Sans Ultra Bold" pitchFamily="34" charset="0"/>
            </a:endParaRPr>
          </a:p>
          <a:p>
            <a:pPr eaLnBrk="0" hangingPunct="0"/>
            <a:endParaRPr lang="en-US" sz="3600" b="1" u="sng" dirty="0" smtClean="0">
              <a:solidFill>
                <a:srgbClr val="003300"/>
              </a:solidFill>
            </a:endParaRPr>
          </a:p>
          <a:p>
            <a:pPr eaLnBrk="0" hangingPunct="0"/>
            <a:r>
              <a:rPr lang="en-US" sz="3600" b="1" u="sng" dirty="0" smtClean="0">
                <a:solidFill>
                  <a:srgbClr val="003300"/>
                </a:solidFill>
              </a:rPr>
              <a:t>Lava</a:t>
            </a:r>
            <a:r>
              <a:rPr lang="en-US" sz="3600" dirty="0" smtClean="0">
                <a:solidFill>
                  <a:srgbClr val="003300"/>
                </a:solidFill>
              </a:rPr>
              <a:t> </a:t>
            </a:r>
            <a:r>
              <a:rPr lang="en-US" sz="3600" dirty="0">
                <a:solidFill>
                  <a:srgbClr val="003300"/>
                </a:solidFill>
              </a:rPr>
              <a:t>– molten material </a:t>
            </a:r>
            <a:r>
              <a:rPr lang="en-US" sz="3600" u="sng" dirty="0">
                <a:solidFill>
                  <a:srgbClr val="FF0000"/>
                </a:solidFill>
              </a:rPr>
              <a:t>above</a:t>
            </a:r>
            <a:r>
              <a:rPr lang="en-US" sz="3600" dirty="0">
                <a:solidFill>
                  <a:srgbClr val="003300"/>
                </a:solidFill>
              </a:rPr>
              <a:t> the earth’s surface.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9292" y="136267"/>
            <a:ext cx="64748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MUST KNOW INFO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4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84862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Rockwell Extra Bold" pitchFamily="18" charset="0"/>
              </a:rPr>
              <a:t>IV. </a:t>
            </a:r>
          </a:p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Rockwell Extra Bold" pitchFamily="18" charset="0"/>
              </a:rPr>
              <a:t>2 Types </a:t>
            </a:r>
          </a:p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Rockwell Extra Bold" pitchFamily="18" charset="0"/>
              </a:rPr>
              <a:t>of </a:t>
            </a:r>
          </a:p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Rockwell Extra Bold" pitchFamily="18" charset="0"/>
              </a:rPr>
              <a:t>Igneous Rocks 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70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50292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u="sng" dirty="0" smtClean="0">
                <a:solidFill>
                  <a:schemeClr val="accent2"/>
                </a:solidFill>
              </a:rPr>
              <a:t>A.   Intrusive Igneous Rocks</a:t>
            </a:r>
            <a:r>
              <a:rPr lang="en-US" dirty="0" smtClean="0"/>
              <a:t>: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Magma pushes into surrounding rock </a:t>
            </a:r>
            <a:r>
              <a:rPr lang="en-US" u="sng" dirty="0" smtClean="0">
                <a:solidFill>
                  <a:schemeClr val="accent2"/>
                </a:solidFill>
              </a:rPr>
              <a:t>below</a:t>
            </a:r>
            <a:r>
              <a:rPr lang="en-US" dirty="0" smtClean="0"/>
              <a:t> the Earth’s surface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Cools slower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Large Crystals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Think: </a:t>
            </a:r>
            <a:r>
              <a:rPr lang="en-US" dirty="0" smtClean="0">
                <a:solidFill>
                  <a:schemeClr val="accent2"/>
                </a:solidFill>
              </a:rPr>
              <a:t>(INSIDE)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3316" name="Picture 2" descr="http://www.windows.ucar.edu/earth/geology/images/batholith_s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3707842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176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effectLst/>
                <a:latin typeface="Gill Sans Ultra Bold" pitchFamily="34" charset="0"/>
              </a:rPr>
              <a:t>Examples: </a:t>
            </a:r>
            <a:endParaRPr lang="en-US" sz="6000" dirty="0">
              <a:solidFill>
                <a:schemeClr val="tx1"/>
              </a:solidFill>
              <a:effectLst/>
              <a:latin typeface="Gill Sans Ultra Bold" pitchFamily="34" charset="0"/>
            </a:endParaRPr>
          </a:p>
        </p:txBody>
      </p:sp>
      <p:pic>
        <p:nvPicPr>
          <p:cNvPr id="4" name="Picture 4" descr="gran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2124075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030412" y="3937795"/>
            <a:ext cx="2635250" cy="9366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ill Sans Ultra Bold" pitchFamily="34" charset="0"/>
              </a:rPr>
              <a:t>GRANITE</a:t>
            </a:r>
          </a:p>
        </p:txBody>
      </p:sp>
      <p:pic>
        <p:nvPicPr>
          <p:cNvPr id="6" name="Picture 6" descr="Gabb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71662"/>
            <a:ext cx="21605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5715000" y="4159251"/>
            <a:ext cx="2743200" cy="7151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ill Sans Ultra Bold" pitchFamily="34" charset="0"/>
              </a:rPr>
              <a:t>GABBRO</a:t>
            </a:r>
          </a:p>
        </p:txBody>
      </p:sp>
    </p:spTree>
    <p:extLst>
      <p:ext uri="{BB962C8B-B14F-4D97-AF65-F5344CB8AC3E}">
        <p14:creationId xmlns:p14="http://schemas.microsoft.com/office/powerpoint/2010/main" xmlns="" val="144442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Did you know?!?!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441192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800" dirty="0" smtClean="0"/>
              <a:t>Granite is the most abundant intrusive rock!</a:t>
            </a:r>
            <a:endParaRPr lang="en-US" sz="4800" dirty="0"/>
          </a:p>
        </p:txBody>
      </p:sp>
      <p:sp>
        <p:nvSpPr>
          <p:cNvPr id="4" name="AutoShape 2" descr="data:image/jpeg;base64,/9j/4AAQSkZJRgABAQAAAQABAAD/2wCEAAkGBhQSEBUUEhQVFBUVFRcXGBcUFxYUFxYWGBkYFBcYGBYXGyYeGRolGRQXHy8gIycpLCwsGB8xNTAqNSYrLCkBCQoKDgwOFA8PFykcHBwpKSkpKSkpKSkpKSkpKSkpKSkpLCkpLCkpKSkpKSkpNCkpKSkpKSkpKSwpLCwpKSksKf/AABEIAMIBAwMBIgACEQEDEQH/xAAcAAABBQEBAQAAAAAAAAAAAAAAAQIEBQYDBwj/xAA9EAACAQMDAgUCBQEGBgEFAAABAhEAAyEEEjEFQQYTIlFhcYEHMpGhsUIUI1LR8PEVYnKSweEzFhckU6L/xAAYAQEBAQEBAAAAAAAAAAAAAAAAAQIDBP/EAB4RAQEBAAMBAQEBAQAAAAAAAAABEQISITFRQWEy/9oADAMBAAIRAxEAPwDw2iiigKWkoqgoopagKBRSVdCk0RQBS0Q2lFLFFIEilmlooEoiiimhAKIpaKgTbRFLSxQJFFFLWtCUppKWmhKJooipoJomkikpoUmikpQauqKKKKAiiiiqCkopayEoooqAoopQKAApQKIqf0rol7UsVsWnuECSFEwPk8CiIFKBWtt/hjrC6owtWy4JG9+4zGAc1Hvfh/qlB3KojnJOPfA+Knafq5WaorW6L8NtTcJG62IyfVJj3jFcdf4Bvou60UvjuLf51iQZT2+9NiZWYApQKvun+CdXeytpgsxuYHb+wzVs34clcXL2xvYpEe3LVLzkWcbWLigCtl/9umKlxem2OWKR+nqzVn4d8B2TcJe6tzaYCESpMTOPzfuKdoda88Czxn6Zpte367oBOn8xvLs7P8OU2jvOIJBiO38wui6EXbNxHK71ySUzBnIb2gR9adjq8eAo216xoNFpN5a5ZtXFAPrNssGAJjE/mM/xirfX9P6bc05I0dlYEzbXaZiR6lyO1Ox1eIbaAtep2/DmgvIrrpzaIMEFnIaInG7mpGk6PpRc23dLZNs7UMqUuKxzMg8RTsdXkkUV7U34U6My2nBckj0Xrp22wfYIASc8MTVXf/CG05gXv7M+6Nn/AMy/USQyzB5JGKTkdK8o20m2vWj+DFiWX+2wygEgoowcBsnio9n8I9OyljrHUBivqtBSW7QCZPIq7DrXlpppFegdY/CHUWl8y3dt3LckAsHtvInlNpxjBBrF9T6e1i61t4LIQDtMjIBwfvVT4hUU402ililikmiaoKKKK0EoopQKwEoopRQFKKIqX0zpr37qWrS7nuMFUfJ9/iiOWn0zOYRSzeygn747fNeu+ANcbX91aRAFUEiIZngBndpySR7YEVH6L4QGnRrdtle4wUsX3IrcwMGQBBIH3rSdMuW7bBCoW48MxQFgJyTMScnv81zt1qTEq3buPeN1wJBIA7xtyFGfjOKrvFmiZlRrYAUc4ERO1h8Rjn2MVfXbkAhSBuIycY7k/pFZrQ6W9cCN5pNvezbSykMPUm3aI4gZkjNZxquHSbi6Ni11pDycmQFBiQ3vwPmak9H6aGuvEFWBZSuCBJmI+I96j63o9u3c83czEljtldowo2gdpn/UVbdItragx6ZCyO24zk9wCa0kWHSU8m0UBJUSZOcR/nOa6LdW6GXaDA5PHH+361C1bmSEOAJnsRTdP1RVt7dskjtnJzzxXnu13+KzxCrpbQrKoCd+B+U4iIPY1m9BqWS4oAKHmGkSuRPwDW0S87AqyiGPD5MfK8R3z71W6zow81izBtwMAemZIgD7TzW+FuY58p7o1d920y27QlZK3FJBYc9iYyeCah9RZ9LbEIxViQ5zIkH8zfANXGk0i23QXZ3FSmFO05DEERHec+5iqzxjqLjOluWVSWGDIiYJde+Dx7VubJ6zT+n2bd20VtBcsRgnAEGfr81Sf8LuFSbYYDeRLEkMYjgc5Hce3sa0nhqwi2iB7wbgO0bgZnaODgfx2q2uXfJtxbO845g8jOe0SMU1cVvhbpT27e67tzwB3HORGDXHrPTE1Fzy0IDuBuZYLQuQPirTqtljatuu4BWBIXgDPPxxUHwz04rfa65IksRAIw5/qn4AqLif0/WG0y2oJKBTPdgZWWn5HFTtdobd255jrkZg8ExAleCRHf3qDqNI1ws6My87SYJn6dhziu/TdQ4RVYRcJIIPuT+nfmpdvxZ/qx6doQbrXtsOyhDBxtBLYHAqRd0e5huVMHdgZ3DAJrlptQQSGJ9PccGcwI7Z4pvV+p+VbLfTGcyYOBmnG35VsQfFd9Gth1I3xtKcyMwQpODMDdXgXifTsuqubsliGn/qE/zPNe/a/RpcFq6p/LFw+ojERn3xnIrwXxgP/wA/UR/+1jiO+f8AzXXi5clJSGnGkNbYJFJS0lFLRSUVrQUUUVkFKBRSgUCxW5/CzobvqhfghLStDGQCzAp6TwSATOcSKy3RejXNTdFu2M92PCj3J/gd69Ss3f7LYXSJulbTgFhEljLuCeTk4/Sscr/Dj+uniNB5ttrRENj0mYadsnuDJOe1X3ktbtBuHIljEkqBOwED6VibdkW5AI3GGAbKnawn744icmtP4f1Nw6TzbkuVMBMAlTHufpHxWa3Gf1PWL11/MBdSYC2miWYcggbhkDjJFWS6Ly1D7tjXASySCo94UkZ/91pdQitZBVASPWqmB6gPTPt9aoxqN0EqBuEBjk+o5AgflHNJUxTdL1+25aZwxIaS4nKdieBAYcTFaCy9wm47Xt4YA7AIVe2IyFMAnJqS+jsJaJLBgBskjs3J54+Kq+va65aRDpgBtbG3KnAEMD8QeRxVFwuoueUqXEDNEejg5MAzxjtXO0drSYn2BEL8CT2HxT+i3Lt2yLl0qpY5Gfy+3wZE8V2uaJUuF9x9QH5gxGPbsD896437XWfxFu6gJ6iwiMA8k84HJNQep9SCvbPpQsAw3mU3GYLH24p3VfDw1DKyXWEkYJDKF9uJHvHFTb/TbfkqslpGJ5I42yOPfFXjkS7Vb1XxOxtbbu63cB5SB9yO6xPv70lnSpqW4UgISDu3XA3HbAzOfkdqtrvT0dlLKDEj8slfieTg5+tcNV09Q+61tDSSGGMiFA9sgZ/8V03WMO6T4cRLm0u7KWDQcgRkTjJ4zUvq+nW1aNy2MqSQVggESYjvntVV0M6oXjdeVRZ3rjIz24nitHdVNTYhUESDBw27Bn3NRWX8O6i610i4xHoB4IBOIPtxFaZL6cbg55x/rioVp2UsrgIWfCjlkAHMcccfNdbLAoGQgLmTjjgD+f0qc+P41ws/rtZvqrjtu4+Y/wBxUzqmhDWiC8Pu3IVwwiD3PuOayHiO0VuB9zEbZJUYXMYI7fln6Vp+n9RU2Q7GAFBDH6T9h/nUkvEt2unTtOoEMzMYkE5I+cYqr1f9yNzXGYLcByIME4kD5OY9quOn9ds3SwHpYent6u8j/l+azviO6pS4H3iWiM9sAxzkn7YrpJ4zXXrXWxes3go27ZUbIMsUBQkc8scV5Z+I/TgmoS4BHnWwSsQQ6hQ0/OR+leg9DtYTyocecu4CBAODu+chvrWK/Fhm/tFsEGAtzJPJ3wYHYQBWoxfjCEUlKaStsG0tBpKNFopKKaCiilioFFdLNosQqiSSAAO5JgD9a51pPAFoHqFksu4IS8HiVGD9jB+1S3In2vSul+CrlnTC1ZeHADEwBN2AWM9x/SJ7VX9Q0es0d9PV5q7hHBJDRI28xnj/ACrd+Z6WMlpj/X61E6xpGuiIiDAZhnH+GP1ryzn7673j54yHX+hNcuq1sEpwQkBiCTO7g/B+lFrpt9biFvTuLTJIBEBRI7tkd8x9yn9pfTXfLDmRyIhYJGFbu2P3+a0HTupf2hrYa0dhzukYYDK/PvWu1jOKTSdZ/vNu4rcPokqCFjvOBHHJml69cu2blt0H5gyqcNunJ9I4Enk1e9T8K2Hu7mVhIzDduZI+p/b4qhsJa1F8rddyUlAT/dtH+Ee6kZ7TWpfxLLFFqn1FoMb5i24BIJDArPMAEgZEfapfS/E1oqUuLxuZWBER/wA08mO1a/8AsaNbK3EVo9IwSSFGJJkzA5nJrG3vD9ywGi0qh22qIBMsDACr84H1rbLe9Et7ra7oMDvgycj24mOKk39HIIGfTy2InAg96h+Hg1m2Q6gFYkcg4EbIPHA+1Wr67zBgKIEwRkxjANcrHWVFt2/LA2puHBPaDImOMf50iI7OGghR7jP6e1WOluGTP5Y9gFgHgCoy9UIusGAKDhs5jmYwIqddhvpShAUL7z6hie00abSFmG5QuJHsT965a7rGwMzQig5Len2ABk4Mz+1Q7vie26IFLHdy6gkdwQT9QZqSWVdlTr/VrFlilxtp3FRIPqMczHHJntFSNRpwgGzAjt7/AOjzVD1plREuXELgRsO3cRJnExEmMmo1u/eayUN1gCCFwN0E+5HIz2xiu0c6mvesXLot3PUNu6AYIHGCM8muek0dpd1u3u2Ak/m3RmAAT25/SshqdNcskNIbIzDGGPPviRP1NduneI7iSHxElhEAgmJ9/wBT81ajU61IljthYJEDMSDOPbuKt9DaDiFxA4Pf7/UEVn+n9d02otNZ3MlzYTDAlsc8zJzxUAdTfz1W2dpVZIY5YKRx88mPmsT43Wu0PhtLBa5bBDMBuAJIxyYPeSaz3irqI8mUJlg0duCB9jnv7fNTOleKX8q4bqmVO1QMMzQZ2zgxBM/FZzTFtTfhwPLJJViAGiC0TOQIAmK3NZqd4L6sABhgtq1JP9M4WcZJ2/wa89/Ee4TrSJkBARHbeS5/Un+K9bsGzb0vkhgGZDx7kEg/t+1eOeOdx1ZLgB2t2ywE+kkYGfYRV431OUyM4TSUporo5mxSsKIptRoUUs0UCUopKcDQKK9P/BjpgY6m4w/L5aKx+dzMP2WvMBXp34Lati+pskE2yi3CcQGErBH/ADA9v8NZ5/8AJx+vRdfoXDLsYbSPUDnHuI4MfxUp7hFsAQxBAEmJ/bkUWyNsxGM55rlpHmXngkAmIEckV58123FB1rw0rrcuRNzkLEZxHqnOB3rPdH1rrdthELlWj0yApJ3FZ4nPfH1rUdb1DXQHs3AWTke4n1AqfgYqx6VaQ2w+zynyduFPaZAIHI5NbnkYv1J1DhmdQQDtn1SOcZx/FRdR4KssVuFSzFtxLHdz7hv9YFQepMxulrrf3YjaEkEEEE7jyRg4PxVl/wDUSbfzRzH/AK/StYaS509kZvUCsiCZBAggmZzRYTBZl3sHgYkj5EnGK5f8SUqGUAhoKndK/f8Aep1mwBcOZB57ZOQAR8VKKLX9cZrq2xp22nIcEgHscAQIg4J7Vy1/iRbJa2R61AgEYMxtEjkGf2q01Vi5tdfMIOfUFMqD2mfUR71nl8Mpc3M10s5EGAgLf8wYYyAcx3FD2BfERexullfcCyzIk4b1ewCz7ZNdumOljabr4ultiKxiJmd/t6viq3rOlt2r5thQqXAhDSPaNpA7SOcRmq25pSuYLLbA4J9ImBn2z+9VGpv6+2Qdu66rvkTj1cTvg7TwCJFLoeq2mskE20KEygkOMxgYJNZ1tSV2CwhRiGBkZM92JwcD7VA1PS2VVujBmSCBu5g4B44g/wAUxNekdIujU2wRi2rRBy0LBz9Ks20KFuRxHqj9uK8f0PWblllZHiSJEkjvJIn2zEe5raL1e8Ql60QQILLG6fgxxn+RVVpNV0+2DAGT35nvk+81514kaz/aGUKLQU7Gbs2d0QueO5HxNa7TdSe453vtJElMeluI2xlWAJms51vpIF4OyqFLFwykZYc7kIiM8jMig4dNvqdTbgDagJmcsAW3Q0QfUVkY4+Irdaa7aa1IUAtBJPLCeRjuBWJ1NtribbIXy2XYSpyu0lgWniWPHfFabpenFq1N+4gVRg8Y4AM/Ss8rf41xk/qTqehpdtgSyt6iCpKkSInHf/PNZTw64e5kndaeIWQoaNkcCZViZ4rY2+p2gUCtIYkA5MSMT3/pxUfVBdOpIUSzSABmTmT8wKzLflasn2GJpl9SwGg9xkBTIX55Nee/il0I7lvopgJ/esWEfmAtgD3yR9q9GWLbMOZXcOS3eAAOTEVVdYMs1sgOjoNwJA53CR89/wBKnDldXlx2PCWptd9aqB2FskoGIUmJIGAcYrhXpecTTaU0RVUlFOikpgKdTaWohQa0/gbxE2lu3NoBNxIErJ3qZWD2kFhWYFS+n3tl1Gzh145iRIxnIkVKn9e02OoXL4Usw2MPWuPSCTMz7cYpr9Xtqr2HcoXMAxDCW54iMR8x81A0fQ2tXipg91XP/wAZJAYnIiR7zkVa6joovBBsaFOwCdgiZLccCZ+1csdEHT661a1KKS0fmIxBHAYRnn/zV71TqYW2LiJ5iHd61YcCP1+/zWd1fgvbcbaxkSrAk+rd2BBxmPirfofTWXTm3cAwzGBkQWwdpwPpNaEJeqxbgK7hhgctgZwf6cyfofiqrpnT7rMGZgtslsMSG28QW7HI+a3nTdMrq4C+pGiWBBEQYAOCMgz/ADWW1+h3AsX3KGJvKikbinpBPJxtHHt81NREuaWb0ALctKSSsnDcsCB7kdqndK8W+oi4vpM7NpBYKsxgCRA7ewqp6LpbnAIVWPqbd64JkD3A/wA6lWPDl63fBtsu3dG45baSGgxzBkCM5q/RqX1QcwCYaTE54gnOftVf0/wi4EJc3ETG7AM57ZkVmfEVi4L243NrrJUruBic/aCfqfrU7oniG/bUW7aXHZiV3MSdp5MQPmpmKb4qU+ag2bXQnc7GA6wGBDdwMiu3h6+moG1kWd0SvAPYkE57fpUHr3VPPYeaQVBOUWAJ/pMnJxz9a0nTtILaW2tCYP5DHp5kyPzH/WaqI2j8I7NQpZpEH0kQcj4+/NLrfCCFme07qw/JkuFIM/1cce/arXV9at22TeGVpkGCyxMn1jj/AM1Y6ZlusWUiDyPrxH6VlrHm/VOmi1dXhmKkkEEhiRtYqOwIjFarw0y6e1CZDQ0RgbskAVH8UdPYuIAKhstwVAHCxkH/AN1K6brbTqFMSEHBXdMGNyqcH/XvSkUXV+i3fPS7bNwAsQ4TcTGCI9x22mtRrtKr6eFQMZP5pEuBHfgZ7YqV0Jl2khjdg4yTycUnU7LDcyqfUftjP68fpWdrWMl0/puoYs9tjaXcFK7ZkpOQTwYMcGYHtVd1a7qnlLihl4BVWEBSM/UzE1tv7QwtEuG2qCfRmQCe3v8AFUfijrany2ti5+eWKhgAnsTEyP8ARrcus2YpLRItAkjbJUmCXLkiOOAJJEcZ96nXfEd1nVQgLKqxuDZI9TbvaDNdrlnzxav2kZEyzIMglC1uF+SRO49h8zVR1XqxYkXbYS5vwwBBROYmc9+ed1VNa6z1NGstcIJZbZMYklQWx9/5rC/idYubLF2NsGCQTIZ13x9MRNTNNvPksjepL4WJEESGbA59Oc9gR71ovEBtapGsXGjzRCdvUJII+QePeCM1JMutbsx4WRTa7auyVdlPKsVMe4Mf+K412chS000s0gWikmiqhFFOpopaypy1ceEbAfX6ZWEg3kwO8Gf5HFU610tXCrBlJBBBBGCCMgg+80qfK940uufz7hBV9rDaBBj3kDJ7ftUvXdZKJ5hBK/4RAaTGRPA5x8VhvDXUWKW73mw10esKAzDaxtxngtz9K0fWOug2GGwGGIGTIKwcz75+tcvjol2+u2dVNoSHIltkbx7En7irvodhUtqsn53Hc0n5+tU/hTRTb3lPLAJGPkicewM/etPbNtZgjHbMn9qDnd1W1SrEDOOBNZ/rcvbYARKEmBM9+wkmew5puv6ksi25yfUrGcZPt24EVZWNSjqgJwoIEY3ZnPase639jG9B1Wy9ZRrRXcSLkfkwIBnsJjmORVz1TXIl83FM7U9IWdpP5iQAYJAB4NZ7qRNq9G3YrFgAjMd0SQeOTIwO9TumuHRWWfSo3Kxn1ZLFc4B3GR8DFbc11cXT6wSHQvgkhhK94HMccVx1F+1pV8tF9XOxMtLd29+P5qssaizcDm2hRmzK7cmSIMdpzA9qjazT3NGUus9y422eCRxwZ4GTxx8VRadQ6HI3IFRfMBMiSScboGB3qy6FpCsyIO44BnP5ZHuOKzfTPFvmkrcAtkzLEgqMmAD3xP6Vsenp6Cc7yIHMcbu/0rPK4sm1301gnDBTHaM9/wDOufWelG5bZbZCvEqZiD7z9YOa7LcKyWk4kxHPcUaW4DcjafUJwZiPf4rlLXXGZ1em1Fvy1Y+erMRuMSoiJJHMRPyKzt3RsdTj0uI2DKzETPbsTNemXEgcHJBAA5/171QeI+jeag2bARPqzO2IIBHBmD9q6zlrnYXoNryWfaygPJY8kMNqn1e3A7c1z8VeImthERWcEwzAxtjO6SIn4/2rHNb1Fm4qhgSc3ApHllD6YKnBMDtBxW56SBfQ7hB4KH8s9vn2pSOfRvEitutkLb2ITJYFX/xGZye8D3+KyrdXLuV3FknaT6RB+ZyOZrQ6vpdkWnEi3c3YX0ycwQCRAB71n+neE2vM4g2jObk5wT2HPwfp80lhlW3QvEDeUbez1ySgImcEhiB23QT9ajdM1T3NRdsapTvePWgIC4AxMwIM9+am3egW7aFvMuAoCSWefhSSRAJE/FaDSOGQHIlQJIOQAOR/NO3hjKdJ0i2iEuF91x7jodu0kALbhhA/N6h/uK59TQ+d5dy5PkqrhoyPWm2exzP/AGmrbxLeaU8sT5bKeR24UH5MDOK5a5UZXvcf3QXPEA7mb5yf0X5rRjxDVg72kydzSfcyc1xqZ1e3tv3R7XHj6SSP2qHXRzIaSiiilikpZoq+AFOpopRUQ5adTFp9Ga2vgLqSJbuqUlgd+4EghSAsfGV5+a0OmsF9Q6KxhSkwDyfaPack/rXnXh/qh0+oS52/K/yjYbH7/avYuhW7d1jesupD5IGJMYMf+658m+K+0toIkAGFz9c81yu3wj7vUeeJI+Txzzmle0xUkmVGGAP8e9LpllGk7cgT2iZJNcJdrtfiu1t+3buKxG4sODnaAJEdh3n9ai9L1BuWLpUeWquQLl0Y8uDkRgkfWKk6kxc2sJVvyOokggSd31BxHsa69P6AyrdF5w9tz6QxIKrtCyScD6RE5712jmx1zpl5SvlJ5gB9JBkN3OCcY71sNJ0/0mTLGCQP6cRA+M8/NQj0d7d9FUoLSg75BXBnbBmJ4z8Ve6bpltEtuJ9IJwxPbMxyPj4qjDWXGiuMCCfM4lZYsDnaQe04/mrbqfXNiBocyskETAP5s/088/FaJ+jWLtzcwDMkQJ/IZH6cg/es74gtiyztuBtjJDTyT/THIJMwTS1FTa6R5otsiyXKn0mAoBzHEkzxWk0Xie4t0W7mnLEI35T7GBGIyBzx9a49LtWNXbXYGt+W29oCocEtkAnmOKdd66JBQAnaVGfUDyMAjAHIrPKasuNKB5iBhPqAYAyP9j2qHruoeT60KkxtAOSTzxxOPekta1EVRdcC4EnbPMmPuM1F6lpUvLaJLT6wFBIlpGYnjHtmsdfXTt4hdF647uPOTyyZ2EtlmgvmeDtkx2g1fhoALngZ7zye3NUHiPUputhmCkOGH5VyBDc8HaSJ78d656zxEu9BbG62yg7jxn8pA7jEfce9WypLHDxP0S0wLBdjNiQsgkmQT+/zUvw1pytsf3gLiULKOSM5BnOaq+uXrzMECxaJ9LK0En2IOVOYqV0bVxqBbUEESxkbVwPVjBkVbLiS+rK8hAPoDdyvv2kEcfapFjVKFKgGecwTtEAgnvFWWstJgSAWHv8AwaoG0ji4YKld2SOV42r9eZrj+uv479ZvlrIAVW/Kdp/qiGz7ip2ku7UUuAJnE/1f4R+lQdbtSGY8wFHfvP2ABNN1moh9oOApMDPqJGeJ7Gtcb56nKeqnqNgrYe6xi4zkAKx2kkwkiPTkqCfinP0wvpEstK7rY8wjJGcLn3M57VavaDJsuLKtIIAk5x+tSbrubzIoAtqgGRA3zOPdYrXbYxnrwXxPYKau6rAqd0wcnIBGfoZ+9VZFXHjDUF9dfYmTvKz/ANACD9lqmNemfHL+iiKSir4FiiiiqAUtJNKKygpy02nLRKcDXo/4W9dt2w6XDG3vH9LGeewkkfevN6kaPWPacPbbaw4OD+oOCPg1nlNmHG5X0jbs5YN+U4WDgiJnFUus04S5glhyQzekEmII7/esN038WmChbtsAYE2xIHaQpYR9M/FXf/HF1h22byurIQ4abbosyxC8z/qa4ThZXa85YvdH1ddu9sKDHqiAeNs/Wf1rnq9Y+o23LRlV3B0HO6MrHfb+9VGlvDTF0uKty1HpG+NwOCCDIOD+2KkW+q21bdpEe0ZLsGIa208g9x/H1rowvdIlzWad7dxWsbkADt/zCMqf4q36F0BrNorcffkgADaAp7ASfkz8moh8V6dxaF9Xtcjdt9BJBEbvzAZmR8ZrtoerIpdBqUfacBlcOoJlQTndj708UzqnTGV0CAbYJuAEzEELB7nMfasX1mLFxrSOYcTLydpPO08yff8AivRn1tuSQ5mO8x79++f2rM6zTLdub3RGZZCsVkxyJ+aXlDNY3pfUG0ttij+twxMLCEYCkj3MnM9q4dB1z276uYZbZnnHqkbvk8/oRWl1PQ8FQ21IggLDCBiCQckn4qBaOm08Bp3EqAT6vknHGfrUnKUsxI6obtzVrc8slU4K8kHsYzt5MdorWaewfJgyTDTtkAZMQeQwGKotZ4kdNq2xCtjcdoPvjvFJa1+6dhuXDGSAwFsceqO/wP2pb6RS9b6KwO4KCzYPmGWkxDAHvj9Z96S1ondVS8Q4QgjyyN6A/wBJC8YA71IvdDe64NsbQSzb7huACBO47+OYgA1Xnp1wXM+W+3BYL6Z9gGgnsfvVEu6rMQxJG0gBmOMGdpzAmO8VeW0s3WNzYPMBAD8YIxx8SKqhpfNVRcZV3YGPLEex2nP6VMXQbcWyzzHqEgR7ye2eYqVYvEf3Mx7jdHPHsKaoky0YbgZmcjA7yf3rK63VNYzc1Vu2ScBmDEjiFBz35xXbpvioqfMBLjjARgvAOd2PtNc+rfZorGgDXmNwZjbbViI2jLsBPcmM5gU/+zkucAMIyBxtxk9+T+tQbPiJSA3l/lmD6gcjOIj94pg6/tfzAXhgZViu2Sfdc/H3q5MxN9WwA3juZ7/Yiao/FHjJLFh7yGSWNtVmCWBIOY7RM/FWGo6vb8nzfb1KBPIOMRXn34m2VFiywIBuOHFsCMFWLNHPJUH2xWuPFOXJgeo65r1xrjxucyYECYjA+1RKVqSu7mKWkoqgooooClBpKKgdS00UtVDxSg00GlqMlpyXCCCCQRwRgj6EUyloiyseI9QggXnj2aHH/wDQM1L03jTVJMXJkQdyggzzgRVFRUxdrVv+JesI/PbEe1sf51xt+Pb4IJSwxHG62TBPJjdzWamgUyG1rn/E3VEyVsf9jD7Yfiu2m/FDUKwPl2yMblLPn/pJMr+9YykqdZ+L2r0W9+LnmQH0xA77LuT+qioN/wAd2GeRp7sexuD7ViKKdIdq2+m8fWsi7ZuMsyBuVgCODBjNWtj8UdPaU+Vp3DGJO22s/WGrzKinWHatx1H8WdVcYlFtovEEFjHyQR+wqj1HjXVOxbzAJ7BRt+sGc1RzTSa1htW58VaqQfOMjAIVAf1C1yfxFqjzqb5+t25/nVbNFMX0+7eLEsxLE8liST9SaaDSMsUlVEpep3Rxduf97f501NdcBkXHB9wzT/NR6Kir7p/jfWWfyX2I/wALgOD9dw5+arOo9TuX7huXXZ3PdjMDmB7DPAqJSTTIeiaWabSirFFFFE1dBRRNFNCUUUVkKKWm0tA6iabNLVQ6aTdSUVEOFLTQaN1Ew6lpk0bqGHUm6k3UlFw8GiabRQwGiaKSgWkooqqKWkooClpKKAooooCkpaIqBIomigCiiaSnRSRVxCUU6KKYaSiiitKBRRRUqCgUUVlS0tFFaZFFFFAUUUVAUUUUBQaKKoKKKKgQUtFFVSGiiioFoooqoKQ0UUCikooooFAoopAtFFFEFFFFB//Z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hQVFBUVFRcXGBcUFxYUFxYWGBkYFBcYGBYXGyYeGRolGRQXHy8gIycpLCwsGB8xNTAqNSYrLCkBCQoKDgwOFA8PFykcHBwpKSkpKSkpKSkpKSkpKSkpKSkpLCkpLCkpKSkpKSkpNCkpKSkpKSkpKSwpLCwpKSksKf/AABEIAMIBAwMBIgACEQEDEQH/xAAcAAABBQEBAQAAAAAAAAAAAAAAAQIEBQYDBwj/xAA9EAACAQMDAgUCBQEGBgEFAAABAhEAAyEEEjEFQQYTIlFhcYEHMpGhsUIUI1LR8PEVYnKSweEzFhckU6L/xAAYAQEBAQEBAAAAAAAAAAAAAAAAAQIDBP/EAB4RAQEBAAMBAQEBAQAAAAAAAAABEQISITFRQWEy/9oADAMBAAIRAxEAPwDw2iiigKWkoqgoopagKBRSVdCk0RQBS0Q2lFLFFIEilmlooEoiiimhAKIpaKgTbRFLSxQJFFFLWtCUppKWmhKJooipoJomkikpoUmikpQauqKKKKAiiiiqCkopayEoooqAoopQKAApQKIqf0rol7UsVsWnuECSFEwPk8CiIFKBWtt/hjrC6owtWy4JG9+4zGAc1Hvfh/qlB3KojnJOPfA+Knafq5WaorW6L8NtTcJG62IyfVJj3jFcdf4Bvou60UvjuLf51iQZT2+9NiZWYApQKvun+CdXeytpgsxuYHb+wzVs34clcXL2xvYpEe3LVLzkWcbWLigCtl/9umKlxem2OWKR+nqzVn4d8B2TcJe6tzaYCESpMTOPzfuKdoda88Czxn6Zpte367oBOn8xvLs7P8OU2jvOIJBiO38wui6EXbNxHK71ySUzBnIb2gR9adjq8eAo216xoNFpN5a5ZtXFAPrNssGAJjE/mM/xirfX9P6bc05I0dlYEzbXaZiR6lyO1Ox1eIbaAtep2/DmgvIrrpzaIMEFnIaInG7mpGk6PpRc23dLZNs7UMqUuKxzMg8RTsdXkkUV7U34U6My2nBckj0Xrp22wfYIASc8MTVXf/CG05gXv7M+6Nn/AMy/USQyzB5JGKTkdK8o20m2vWj+DFiWX+2wygEgoowcBsnio9n8I9OyljrHUBivqtBSW7QCZPIq7DrXlpppFegdY/CHUWl8y3dt3LckAsHtvInlNpxjBBrF9T6e1i61t4LIQDtMjIBwfvVT4hUU402ililikmiaoKKKK0EoopQKwEoopRQFKKIqX0zpr37qWrS7nuMFUfJ9/iiOWn0zOYRSzeygn747fNeu+ANcbX91aRAFUEiIZngBndpySR7YEVH6L4QGnRrdtle4wUsX3IrcwMGQBBIH3rSdMuW7bBCoW48MxQFgJyTMScnv81zt1qTEq3buPeN1wJBIA7xtyFGfjOKrvFmiZlRrYAUc4ERO1h8Rjn2MVfXbkAhSBuIycY7k/pFZrQ6W9cCN5pNvezbSykMPUm3aI4gZkjNZxquHSbi6Ni11pDycmQFBiQ3vwPmak9H6aGuvEFWBZSuCBJmI+I96j63o9u3c83czEljtldowo2gdpn/UVbdItragx6ZCyO24zk9wCa0kWHSU8m0UBJUSZOcR/nOa6LdW6GXaDA5PHH+361C1bmSEOAJnsRTdP1RVt7dskjtnJzzxXnu13+KzxCrpbQrKoCd+B+U4iIPY1m9BqWS4oAKHmGkSuRPwDW0S87AqyiGPD5MfK8R3z71W6zow81izBtwMAemZIgD7TzW+FuY58p7o1d920y27QlZK3FJBYc9iYyeCah9RZ9LbEIxViQ5zIkH8zfANXGk0i23QXZ3FSmFO05DEERHec+5iqzxjqLjOluWVSWGDIiYJde+Dx7VubJ6zT+n2bd20VtBcsRgnAEGfr81Sf8LuFSbYYDeRLEkMYjgc5Hce3sa0nhqwi2iB7wbgO0bgZnaODgfx2q2uXfJtxbO845g8jOe0SMU1cVvhbpT27e67tzwB3HORGDXHrPTE1Fzy0IDuBuZYLQuQPirTqtljatuu4BWBIXgDPPxxUHwz04rfa65IksRAIw5/qn4AqLif0/WG0y2oJKBTPdgZWWn5HFTtdobd255jrkZg8ExAleCRHf3qDqNI1ws6My87SYJn6dhziu/TdQ4RVYRcJIIPuT+nfmpdvxZ/qx6doQbrXtsOyhDBxtBLYHAqRd0e5huVMHdgZ3DAJrlptQQSGJ9PccGcwI7Z4pvV+p+VbLfTGcyYOBmnG35VsQfFd9Gth1I3xtKcyMwQpODMDdXgXifTsuqubsliGn/qE/zPNe/a/RpcFq6p/LFw+ojERn3xnIrwXxgP/wA/UR/+1jiO+f8AzXXi5clJSGnGkNbYJFJS0lFLRSUVrQUUUVkFKBRSgUCxW5/CzobvqhfghLStDGQCzAp6TwSATOcSKy3RejXNTdFu2M92PCj3J/gd69Ss3f7LYXSJulbTgFhEljLuCeTk4/Sscr/Dj+uniNB5ttrRENj0mYadsnuDJOe1X3ktbtBuHIljEkqBOwED6VibdkW5AI3GGAbKnawn744icmtP4f1Nw6TzbkuVMBMAlTHufpHxWa3Gf1PWL11/MBdSYC2miWYcggbhkDjJFWS6Ly1D7tjXASySCo94UkZ/91pdQitZBVASPWqmB6gPTPt9aoxqN0EqBuEBjk+o5AgflHNJUxTdL1+25aZwxIaS4nKdieBAYcTFaCy9wm47Xt4YA7AIVe2IyFMAnJqS+jsJaJLBgBskjs3J54+Kq+va65aRDpgBtbG3KnAEMD8QeRxVFwuoueUqXEDNEejg5MAzxjtXO0drSYn2BEL8CT2HxT+i3Lt2yLl0qpY5Gfy+3wZE8V2uaJUuF9x9QH5gxGPbsD896437XWfxFu6gJ6iwiMA8k84HJNQep9SCvbPpQsAw3mU3GYLH24p3VfDw1DKyXWEkYJDKF9uJHvHFTb/TbfkqslpGJ5I42yOPfFXjkS7Vb1XxOxtbbu63cB5SB9yO6xPv70lnSpqW4UgISDu3XA3HbAzOfkdqtrvT0dlLKDEj8slfieTg5+tcNV09Q+61tDSSGGMiFA9sgZ/8V03WMO6T4cRLm0u7KWDQcgRkTjJ4zUvq+nW1aNy2MqSQVggESYjvntVV0M6oXjdeVRZ3rjIz24nitHdVNTYhUESDBw27Bn3NRWX8O6i610i4xHoB4IBOIPtxFaZL6cbg55x/rioVp2UsrgIWfCjlkAHMcccfNdbLAoGQgLmTjjgD+f0qc+P41ws/rtZvqrjtu4+Y/wBxUzqmhDWiC8Pu3IVwwiD3PuOayHiO0VuB9zEbZJUYXMYI7fln6Vp+n9RU2Q7GAFBDH6T9h/nUkvEt2unTtOoEMzMYkE5I+cYqr1f9yNzXGYLcByIME4kD5OY9quOn9ds3SwHpYent6u8j/l+azviO6pS4H3iWiM9sAxzkn7YrpJ4zXXrXWxes3go27ZUbIMsUBQkc8scV5Z+I/TgmoS4BHnWwSsQQ6hQ0/OR+leg9DtYTyocecu4CBAODu+chvrWK/Fhm/tFsEGAtzJPJ3wYHYQBWoxfjCEUlKaStsG0tBpKNFopKKaCiilioFFdLNosQqiSSAAO5JgD9a51pPAFoHqFksu4IS8HiVGD9jB+1S3In2vSul+CrlnTC1ZeHADEwBN2AWM9x/SJ7VX9Q0es0d9PV5q7hHBJDRI28xnj/ACrd+Z6WMlpj/X61E6xpGuiIiDAZhnH+GP1ryzn7673j54yHX+hNcuq1sEpwQkBiCTO7g/B+lFrpt9biFvTuLTJIBEBRI7tkd8x9yn9pfTXfLDmRyIhYJGFbu2P3+a0HTupf2hrYa0dhzukYYDK/PvWu1jOKTSdZ/vNu4rcPokqCFjvOBHHJml69cu2blt0H5gyqcNunJ9I4Enk1e9T8K2Hu7mVhIzDduZI+p/b4qhsJa1F8rddyUlAT/dtH+Ee6kZ7TWpfxLLFFqn1FoMb5i24BIJDArPMAEgZEfapfS/E1oqUuLxuZWBER/wA08mO1a/8AsaNbK3EVo9IwSSFGJJkzA5nJrG3vD9ywGi0qh22qIBMsDACr84H1rbLe9Et7ra7oMDvgycj24mOKk39HIIGfTy2InAg96h+Hg1m2Q6gFYkcg4EbIPHA+1Wr67zBgKIEwRkxjANcrHWVFt2/LA2puHBPaDImOMf50iI7OGghR7jP6e1WOluGTP5Y9gFgHgCoy9UIusGAKDhs5jmYwIqddhvpShAUL7z6hie00abSFmG5QuJHsT965a7rGwMzQig5Len2ABk4Mz+1Q7vie26IFLHdy6gkdwQT9QZqSWVdlTr/VrFlilxtp3FRIPqMczHHJntFSNRpwgGzAjt7/AOjzVD1plREuXELgRsO3cRJnExEmMmo1u/eayUN1gCCFwN0E+5HIz2xiu0c6mvesXLot3PUNu6AYIHGCM8muek0dpd1u3u2Ak/m3RmAAT25/SshqdNcskNIbIzDGGPPviRP1NduneI7iSHxElhEAgmJ9/wBT81ajU61IljthYJEDMSDOPbuKt9DaDiFxA4Pf7/UEVn+n9d02otNZ3MlzYTDAlsc8zJzxUAdTfz1W2dpVZIY5YKRx88mPmsT43Wu0PhtLBa5bBDMBuAJIxyYPeSaz3irqI8mUJlg0duCB9jnv7fNTOleKX8q4bqmVO1QMMzQZ2zgxBM/FZzTFtTfhwPLJJViAGiC0TOQIAmK3NZqd4L6sABhgtq1JP9M4WcZJ2/wa89/Ee4TrSJkBARHbeS5/Un+K9bsGzb0vkhgGZDx7kEg/t+1eOeOdx1ZLgB2t2ywE+kkYGfYRV431OUyM4TSUporo5mxSsKIptRoUUs0UCUopKcDQKK9P/BjpgY6m4w/L5aKx+dzMP2WvMBXp34Lati+pskE2yi3CcQGErBH/ADA9v8NZ5/8AJx+vRdfoXDLsYbSPUDnHuI4MfxUp7hFsAQxBAEmJ/bkUWyNsxGM55rlpHmXngkAmIEckV58123FB1rw0rrcuRNzkLEZxHqnOB3rPdH1rrdthELlWj0yApJ3FZ4nPfH1rUdb1DXQHs3AWTke4n1AqfgYqx6VaQ2w+zynyduFPaZAIHI5NbnkYv1J1DhmdQQDtn1SOcZx/FRdR4KssVuFSzFtxLHdz7hv9YFQepMxulrrf3YjaEkEEEE7jyRg4PxVl/wDUSbfzRzH/AK/StYaS509kZvUCsiCZBAggmZzRYTBZl3sHgYkj5EnGK5f8SUqGUAhoKndK/f8Aep1mwBcOZB57ZOQAR8VKKLX9cZrq2xp22nIcEgHscAQIg4J7Vy1/iRbJa2R61AgEYMxtEjkGf2q01Vi5tdfMIOfUFMqD2mfUR71nl8Mpc3M10s5EGAgLf8wYYyAcx3FD2BfERexullfcCyzIk4b1ewCz7ZNdumOljabr4ultiKxiJmd/t6viq3rOlt2r5thQqXAhDSPaNpA7SOcRmq25pSuYLLbA4J9ImBn2z+9VGpv6+2Qdu66rvkTj1cTvg7TwCJFLoeq2mskE20KEygkOMxgYJNZ1tSV2CwhRiGBkZM92JwcD7VA1PS2VVujBmSCBu5g4B44g/wAUxNekdIujU2wRi2rRBy0LBz9Ks20KFuRxHqj9uK8f0PWblllZHiSJEkjvJIn2zEe5raL1e8Ql60QQILLG6fgxxn+RVVpNV0+2DAGT35nvk+81514kaz/aGUKLQU7Gbs2d0QueO5HxNa7TdSe453vtJElMeluI2xlWAJms51vpIF4OyqFLFwykZYc7kIiM8jMig4dNvqdTbgDagJmcsAW3Q0QfUVkY4+Irdaa7aa1IUAtBJPLCeRjuBWJ1NtribbIXy2XYSpyu0lgWniWPHfFabpenFq1N+4gVRg8Y4AM/Ss8rf41xk/qTqehpdtgSyt6iCpKkSInHf/PNZTw64e5kndaeIWQoaNkcCZViZ4rY2+p2gUCtIYkA5MSMT3/pxUfVBdOpIUSzSABmTmT8wKzLflasn2GJpl9SwGg9xkBTIX55Nee/il0I7lvopgJ/esWEfmAtgD3yR9q9GWLbMOZXcOS3eAAOTEVVdYMs1sgOjoNwJA53CR89/wBKnDldXlx2PCWptd9aqB2FskoGIUmJIGAcYrhXpecTTaU0RVUlFOikpgKdTaWohQa0/gbxE2lu3NoBNxIErJ3qZWD2kFhWYFS+n3tl1Gzh145iRIxnIkVKn9e02OoXL4Usw2MPWuPSCTMz7cYpr9Xtqr2HcoXMAxDCW54iMR8x81A0fQ2tXipg91XP/wAZJAYnIiR7zkVa6joovBBsaFOwCdgiZLccCZ+1csdEHT661a1KKS0fmIxBHAYRnn/zV71TqYW2LiJ5iHd61YcCP1+/zWd1fgvbcbaxkSrAk+rd2BBxmPirfofTWXTm3cAwzGBkQWwdpwPpNaEJeqxbgK7hhgctgZwf6cyfofiqrpnT7rMGZgtslsMSG28QW7HI+a3nTdMrq4C+pGiWBBEQYAOCMgz/ADWW1+h3AsX3KGJvKikbinpBPJxtHHt81NREuaWb0ALctKSSsnDcsCB7kdqndK8W+oi4vpM7NpBYKsxgCRA7ewqp6LpbnAIVWPqbd64JkD3A/wA6lWPDl63fBtsu3dG45baSGgxzBkCM5q/RqX1QcwCYaTE54gnOftVf0/wi4EJc3ETG7AM57ZkVmfEVi4L243NrrJUruBic/aCfqfrU7oniG/bUW7aXHZiV3MSdp5MQPmpmKb4qU+ag2bXQnc7GA6wGBDdwMiu3h6+moG1kWd0SvAPYkE57fpUHr3VPPYeaQVBOUWAJ/pMnJxz9a0nTtILaW2tCYP5DHp5kyPzH/WaqI2j8I7NQpZpEH0kQcj4+/NLrfCCFme07qw/JkuFIM/1cce/arXV9at22TeGVpkGCyxMn1jj/AM1Y6ZlusWUiDyPrxH6VlrHm/VOmi1dXhmKkkEEhiRtYqOwIjFarw0y6e1CZDQ0RgbskAVH8UdPYuIAKhstwVAHCxkH/AN1K6brbTqFMSEHBXdMGNyqcH/XvSkUXV+i3fPS7bNwAsQ4TcTGCI9x22mtRrtKr6eFQMZP5pEuBHfgZ7YqV0Jl2khjdg4yTycUnU7LDcyqfUftjP68fpWdrWMl0/puoYs9tjaXcFK7ZkpOQTwYMcGYHtVd1a7qnlLihl4BVWEBSM/UzE1tv7QwtEuG2qCfRmQCe3v8AFUfijrany2ti5+eWKhgAnsTEyP8ARrcus2YpLRItAkjbJUmCXLkiOOAJJEcZ96nXfEd1nVQgLKqxuDZI9TbvaDNdrlnzxav2kZEyzIMglC1uF+SRO49h8zVR1XqxYkXbYS5vwwBBROYmc9+ed1VNa6z1NGstcIJZbZMYklQWx9/5rC/idYubLF2NsGCQTIZ13x9MRNTNNvPksjepL4WJEESGbA59Oc9gR71ovEBtapGsXGjzRCdvUJII+QePeCM1JMutbsx4WRTa7auyVdlPKsVMe4Mf+K412chS000s0gWikmiqhFFOpopaypy1ceEbAfX6ZWEg3kwO8Gf5HFU610tXCrBlJBBBBGCCMgg+80qfK940uufz7hBV9rDaBBj3kDJ7ftUvXdZKJ5hBK/4RAaTGRPA5x8VhvDXUWKW73mw10esKAzDaxtxngtz9K0fWOug2GGwGGIGTIKwcz75+tcvjol2+u2dVNoSHIltkbx7En7irvodhUtqsn53Hc0n5+tU/hTRTb3lPLAJGPkicewM/etPbNtZgjHbMn9qDnd1W1SrEDOOBNZ/rcvbYARKEmBM9+wkmew5puv6ksi25yfUrGcZPt24EVZWNSjqgJwoIEY3ZnPase639jG9B1Wy9ZRrRXcSLkfkwIBnsJjmORVz1TXIl83FM7U9IWdpP5iQAYJAB4NZ7qRNq9G3YrFgAjMd0SQeOTIwO9TumuHRWWfSo3Kxn1ZLFc4B3GR8DFbc11cXT6wSHQvgkhhK94HMccVx1F+1pV8tF9XOxMtLd29+P5qssaizcDm2hRmzK7cmSIMdpzA9qjazT3NGUus9y422eCRxwZ4GTxx8VRadQ6HI3IFRfMBMiSScboGB3qy6FpCsyIO44BnP5ZHuOKzfTPFvmkrcAtkzLEgqMmAD3xP6Vsenp6Cc7yIHMcbu/0rPK4sm1301gnDBTHaM9/wDOufWelG5bZbZCvEqZiD7z9YOa7LcKyWk4kxHPcUaW4DcjafUJwZiPf4rlLXXGZ1em1Fvy1Y+erMRuMSoiJJHMRPyKzt3RsdTj0uI2DKzETPbsTNemXEgcHJBAA5/171QeI+jeag2bARPqzO2IIBHBmD9q6zlrnYXoNryWfaygPJY8kMNqn1e3A7c1z8VeImthERWcEwzAxtjO6SIn4/2rHNb1Fm4qhgSc3ApHllD6YKnBMDtBxW56SBfQ7hB4KH8s9vn2pSOfRvEitutkLb2ITJYFX/xGZye8D3+KyrdXLuV3FknaT6RB+ZyOZrQ6vpdkWnEi3c3YX0ycwQCRAB71n+neE2vM4g2jObk5wT2HPwfp80lhlW3QvEDeUbez1ySgImcEhiB23QT9ajdM1T3NRdsapTvePWgIC4AxMwIM9+am3egW7aFvMuAoCSWefhSSRAJE/FaDSOGQHIlQJIOQAOR/NO3hjKdJ0i2iEuF91x7jodu0kALbhhA/N6h/uK59TQ+d5dy5PkqrhoyPWm2exzP/AGmrbxLeaU8sT5bKeR24UH5MDOK5a5UZXvcf3QXPEA7mb5yf0X5rRjxDVg72kydzSfcyc1xqZ1e3tv3R7XHj6SSP2qHXRzIaSiiilikpZoq+AFOpopRUQ5adTFp9Ga2vgLqSJbuqUlgd+4EghSAsfGV5+a0OmsF9Q6KxhSkwDyfaPack/rXnXh/qh0+oS52/K/yjYbH7/avYuhW7d1jesupD5IGJMYMf+658m+K+0toIkAGFz9c81yu3wj7vUeeJI+Txzzmle0xUkmVGGAP8e9LpllGk7cgT2iZJNcJdrtfiu1t+3buKxG4sODnaAJEdh3n9ai9L1BuWLpUeWquQLl0Y8uDkRgkfWKk6kxc2sJVvyOokggSd31BxHsa69P6AyrdF5w9tz6QxIKrtCyScD6RE5712jmx1zpl5SvlJ5gB9JBkN3OCcY71sNJ0/0mTLGCQP6cRA+M8/NQj0d7d9FUoLSg75BXBnbBmJ4z8Ve6bpltEtuJ9IJwxPbMxyPj4qjDWXGiuMCCfM4lZYsDnaQe04/mrbqfXNiBocyskETAP5s/088/FaJ+jWLtzcwDMkQJ/IZH6cg/es74gtiyztuBtjJDTyT/THIJMwTS1FTa6R5otsiyXKn0mAoBzHEkzxWk0Xie4t0W7mnLEI35T7GBGIyBzx9a49LtWNXbXYGt+W29oCocEtkAnmOKdd66JBQAnaVGfUDyMAjAHIrPKasuNKB5iBhPqAYAyP9j2qHruoeT60KkxtAOSTzxxOPekta1EVRdcC4EnbPMmPuM1F6lpUvLaJLT6wFBIlpGYnjHtmsdfXTt4hdF647uPOTyyZ2EtlmgvmeDtkx2g1fhoALngZ7zye3NUHiPUputhmCkOGH5VyBDc8HaSJ78d656zxEu9BbG62yg7jxn8pA7jEfce9WypLHDxP0S0wLBdjNiQsgkmQT+/zUvw1pytsf3gLiULKOSM5BnOaq+uXrzMECxaJ9LK0En2IOVOYqV0bVxqBbUEESxkbVwPVjBkVbLiS+rK8hAPoDdyvv2kEcfapFjVKFKgGecwTtEAgnvFWWstJgSAWHv8AwaoG0ji4YKld2SOV42r9eZrj+uv479ZvlrIAVW/Kdp/qiGz7ip2ku7UUuAJnE/1f4R+lQdbtSGY8wFHfvP2ABNN1moh9oOApMDPqJGeJ7Gtcb56nKeqnqNgrYe6xi4zkAKx2kkwkiPTkqCfinP0wvpEstK7rY8wjJGcLn3M57VavaDJsuLKtIIAk5x+tSbrubzIoAtqgGRA3zOPdYrXbYxnrwXxPYKau6rAqd0wcnIBGfoZ+9VZFXHjDUF9dfYmTvKz/ANACD9lqmNemfHL+iiKSir4FiiiiqAUtJNKKygpy02nLRKcDXo/4W9dt2w6XDG3vH9LGeewkkfevN6kaPWPacPbbaw4OD+oOCPg1nlNmHG5X0jbs5YN+U4WDgiJnFUus04S5glhyQzekEmII7/esN038WmChbtsAYE2xIHaQpYR9M/FXf/HF1h22byurIQ4abbosyxC8z/qa4ThZXa85YvdH1ddu9sKDHqiAeNs/Wf1rnq9Y+o23LRlV3B0HO6MrHfb+9VGlvDTF0uKty1HpG+NwOCCDIOD+2KkW+q21bdpEe0ZLsGIa208g9x/H1rowvdIlzWad7dxWsbkADt/zCMqf4q36F0BrNorcffkgADaAp7ASfkz8moh8V6dxaF9Xtcjdt9BJBEbvzAZmR8ZrtoerIpdBqUfacBlcOoJlQTndj708UzqnTGV0CAbYJuAEzEELB7nMfasX1mLFxrSOYcTLydpPO08yff8AivRn1tuSQ5mO8x79++f2rM6zTLdub3RGZZCsVkxyJ+aXlDNY3pfUG0ttij+twxMLCEYCkj3MnM9q4dB1z276uYZbZnnHqkbvk8/oRWl1PQ8FQ21IggLDCBiCQckn4qBaOm08Bp3EqAT6vknHGfrUnKUsxI6obtzVrc8slU4K8kHsYzt5MdorWaewfJgyTDTtkAZMQeQwGKotZ4kdNq2xCtjcdoPvjvFJa1+6dhuXDGSAwFsceqO/wP2pb6RS9b6KwO4KCzYPmGWkxDAHvj9Z96S1ondVS8Q4QgjyyN6A/wBJC8YA71IvdDe64NsbQSzb7huACBO47+OYgA1Xnp1wXM+W+3BYL6Z9gGgnsfvVEu6rMQxJG0gBmOMGdpzAmO8VeW0s3WNzYPMBAD8YIxx8SKqhpfNVRcZV3YGPLEex2nP6VMXQbcWyzzHqEgR7ye2eYqVYvEf3Mx7jdHPHsKaoky0YbgZmcjA7yf3rK63VNYzc1Vu2ScBmDEjiFBz35xXbpvioqfMBLjjARgvAOd2PtNc+rfZorGgDXmNwZjbbViI2jLsBPcmM5gU/+zkucAMIyBxtxk9+T+tQbPiJSA3l/lmD6gcjOIj94pg6/tfzAXhgZViu2Sfdc/H3q5MxN9WwA3juZ7/Yiao/FHjJLFh7yGSWNtVmCWBIOY7RM/FWGo6vb8nzfb1KBPIOMRXn34m2VFiywIBuOHFsCMFWLNHPJUH2xWuPFOXJgeo65r1xrjxucyYECYjA+1RKVqSu7mKWkoqgooooClBpKKgdS00UtVDxSg00GlqMlpyXCCCCQRwRgj6EUyloiyseI9QggXnj2aHH/wDQM1L03jTVJMXJkQdyggzzgRVFRUxdrVv+JesI/PbEe1sf51xt+Pb4IJSwxHG62TBPJjdzWamgUyG1rn/E3VEyVsf9jD7Yfiu2m/FDUKwPl2yMblLPn/pJMr+9YykqdZ+L2r0W9+LnmQH0xA77LuT+qioN/wAd2GeRp7sexuD7ViKKdIdq2+m8fWsi7ZuMsyBuVgCODBjNWtj8UdPaU+Vp3DGJO22s/WGrzKinWHatx1H8WdVcYlFtovEEFjHyQR+wqj1HjXVOxbzAJ7BRt+sGc1RzTSa1htW58VaqQfOMjAIVAf1C1yfxFqjzqb5+t25/nVbNFMX0+7eLEsxLE8liST9SaaDSMsUlVEpep3Rxduf97f501NdcBkXHB9wzT/NR6Kir7p/jfWWfyX2I/wALgOD9dw5+arOo9TuX7huXXZ3PdjMDmB7DPAqJSTTIeiaWabSirFFFFE1dBRRNFNCUUUVkKKWm0tA6iabNLVQ6aTdSUVEOFLTQaN1Ew6lpk0bqGHUm6k3UlFw8GiabRQwGiaKSgWkooqqKWkooClpKKAooooCkpaIqBIomigCiiaSnRSRVxCUU6KKYaSiiitKBRRRUqCgUUVlS0tFFaZFFFFAUUUVAUUUUBQaKKoKKKKgQUtFFVSGiiioFoooqoKQ0UUCikooooFAoopAtFFFEFFFFB//Z"/>
          <p:cNvSpPr>
            <a:spLocks noChangeAspect="1" noChangeArrowheads="1"/>
          </p:cNvSpPr>
          <p:nvPr/>
        </p:nvSpPr>
        <p:spPr bwMode="auto">
          <a:xfrm>
            <a:off x="1524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2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481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93540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1321</TotalTime>
  <Words>286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I. Formation</vt:lpstr>
      <vt:lpstr>II. Classification</vt:lpstr>
      <vt:lpstr>Igneous Rocks</vt:lpstr>
      <vt:lpstr>Slide 4</vt:lpstr>
      <vt:lpstr>Slide 5</vt:lpstr>
      <vt:lpstr>Slide 6</vt:lpstr>
      <vt:lpstr>Slide 7</vt:lpstr>
      <vt:lpstr>Examples: </vt:lpstr>
      <vt:lpstr>Did you know?!?! </vt:lpstr>
      <vt:lpstr>Slide 10</vt:lpstr>
      <vt:lpstr>Slide 11</vt:lpstr>
      <vt:lpstr>Did you know?!?! </vt:lpstr>
      <vt:lpstr>Slide 13</vt:lpstr>
      <vt:lpstr>A Closer Look at an Igneous Rock</vt:lpstr>
      <vt:lpstr>http://www.youtube.com/watch?v=PqgHUPSTojY </vt:lpstr>
      <vt:lpstr>A little Science Rap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Wesley's Laptop</cp:lastModifiedBy>
  <cp:revision>40</cp:revision>
  <cp:lastPrinted>2013-09-10T12:43:36Z</cp:lastPrinted>
  <dcterms:created xsi:type="dcterms:W3CDTF">2011-08-17T23:46:29Z</dcterms:created>
  <dcterms:modified xsi:type="dcterms:W3CDTF">2015-01-11T19:49:09Z</dcterms:modified>
</cp:coreProperties>
</file>